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4" roundtripDataSignature="AMtx7mhL0unUfQ0TRZnyfdwYpvGP2XNJ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954565-BB0F-40FC-8F79-D2A76561C4E6}">
  <a:tblStyle styleId="{29954565-BB0F-40FC-8F79-D2A76561C4E6}"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7F0"/>
          </a:solidFill>
        </a:fill>
      </a:tcStyle>
    </a:wholeTbl>
    <a:band1H>
      <a:tcTxStyle/>
      <a:tcStyle>
        <a:fill>
          <a:solidFill>
            <a:srgbClr val="CACCE0"/>
          </a:solidFill>
        </a:fill>
      </a:tcStyle>
    </a:band1H>
    <a:band2H>
      <a:tcTxStyle/>
    </a:band2H>
    <a:band1V>
      <a:tcTxStyle/>
      <a:tcStyle>
        <a:fill>
          <a:solidFill>
            <a:srgbClr val="CACCE0"/>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4b64d15f1_6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04b64d15f1_6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4b64d15f1_6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04b64d15f1_6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4b64d15f1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04b64d15f1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4b64d15f1_12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04b64d15f1_1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Speaker: Samir</a:t>
            </a:r>
            <a:endParaRPr/>
          </a:p>
        </p:txBody>
      </p:sp>
      <p:sp>
        <p:nvSpPr>
          <p:cNvPr id="144" name="Google Shape;14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4b64d15f1_8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4b64d15f1_8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04b64d15f1_8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4c5b39cf4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04c5b39cf4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04c5b39cf4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8.png"/><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A picture containing game, holding, table, person&#10;&#10;Description automatically generated" id="18" name="Google Shape;18;p25"/>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9" name="Google Shape;19;p25"/>
          <p:cNvSpPr txBox="1"/>
          <p:nvPr>
            <p:ph type="ctrTitle"/>
          </p:nvPr>
        </p:nvSpPr>
        <p:spPr>
          <a:xfrm>
            <a:off x="403122" y="731583"/>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5"/>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1" name="Google Shape;21;p25"/>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5"/>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25"/>
          <p:cNvSpPr txBox="1"/>
          <p:nvPr>
            <p:ph idx="12" type="sldNum"/>
          </p:nvPr>
        </p:nvSpPr>
        <p:spPr>
          <a:xfrm>
            <a:off x="4724400" y="6456255"/>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4" name="Google Shape;24;p25"/>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25"/>
          <p:cNvPicPr preferRelativeResize="0"/>
          <p:nvPr/>
        </p:nvPicPr>
        <p:blipFill rotWithShape="1">
          <a:blip r:embed="rId4">
            <a:alphaModFix/>
          </a:blip>
          <a:srcRect b="0" l="0" r="0" t="0"/>
          <a:stretch/>
        </p:blipFill>
        <p:spPr>
          <a:xfrm>
            <a:off x="10790000" y="6397249"/>
            <a:ext cx="924976" cy="176844"/>
          </a:xfrm>
          <a:prstGeom prst="rect">
            <a:avLst/>
          </a:prstGeom>
          <a:noFill/>
          <a:ln>
            <a:noFill/>
          </a:ln>
        </p:spPr>
      </p:pic>
      <p:pic>
        <p:nvPicPr>
          <p:cNvPr descr="Logo&#10;&#10;Description automatically generated" id="26" name="Google Shape;26;p25"/>
          <p:cNvPicPr preferRelativeResize="0"/>
          <p:nvPr/>
        </p:nvPicPr>
        <p:blipFill rotWithShape="1">
          <a:blip r:embed="rId5">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descr="A close up of a device&#10;&#10;Description automatically generated" id="93" name="Google Shape;93;p34"/>
          <p:cNvPicPr preferRelativeResize="0"/>
          <p:nvPr/>
        </p:nvPicPr>
        <p:blipFill rotWithShape="1">
          <a:blip r:embed="rId3">
            <a:alphaModFix/>
          </a:blip>
          <a:srcRect b="0" l="0" r="0" t="0"/>
          <a:stretch/>
        </p:blipFill>
        <p:spPr>
          <a:xfrm>
            <a:off x="-589993" y="-304800"/>
            <a:ext cx="13275733" cy="7467600"/>
          </a:xfrm>
          <a:prstGeom prst="rect">
            <a:avLst/>
          </a:prstGeom>
          <a:noFill/>
          <a:ln>
            <a:noFill/>
          </a:ln>
        </p:spPr>
      </p:pic>
      <p:sp>
        <p:nvSpPr>
          <p:cNvPr id="94" name="Google Shape;94;p34"/>
          <p:cNvSpPr txBox="1"/>
          <p:nvPr>
            <p:ph type="title"/>
          </p:nvPr>
        </p:nvSpPr>
        <p:spPr>
          <a:xfrm>
            <a:off x="4479590" y="236474"/>
            <a:ext cx="4156364" cy="2954655"/>
          </a:xfrm>
          <a:prstGeom prst="rect">
            <a:avLst/>
          </a:prstGeom>
          <a:noFill/>
          <a:ln>
            <a:noFill/>
          </a:ln>
        </p:spPr>
        <p:txBody>
          <a:bodyPr anchorCtr="0" anchor="ctr" bIns="0" lIns="0" spcFirstLastPara="1" rIns="0" wrap="square" tIns="0">
            <a:spAutoFit/>
          </a:bodyPr>
          <a:lstStyle>
            <a:lvl1pPr lvl="0" algn="ctr">
              <a:lnSpc>
                <a:spcPct val="75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4"/>
          <p:cNvSpPr txBox="1"/>
          <p:nvPr>
            <p:ph idx="1" type="body"/>
          </p:nvPr>
        </p:nvSpPr>
        <p:spPr>
          <a:xfrm>
            <a:off x="4493252" y="4507343"/>
            <a:ext cx="3297383" cy="795334"/>
          </a:xfrm>
          <a:prstGeom prst="rect">
            <a:avLst/>
          </a:prstGeom>
          <a:noFill/>
          <a:ln>
            <a:noFill/>
          </a:ln>
        </p:spPr>
        <p:txBody>
          <a:bodyPr anchorCtr="0" anchor="t" bIns="0" lIns="0" spcFirstLastPara="1" rIns="0" wrap="square" tIns="0">
            <a:noAutofit/>
          </a:bodyPr>
          <a:lstStyle>
            <a:lvl1pPr indent="-228600" lvl="0" marL="457200" algn="ctr">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96" name="Google Shape;96;p34"/>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34"/>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4"/>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35"/>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35"/>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35"/>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35"/>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Image" showMasterSp="0">
  <p:cSld name="Section Header Image">
    <p:bg>
      <p:bgPr>
        <a:solidFill>
          <a:srgbClr val="EDEEEF"/>
        </a:solidFill>
      </p:bgPr>
    </p:bg>
    <p:spTree>
      <p:nvGrpSpPr>
        <p:cNvPr id="104" name="Shape 104"/>
        <p:cNvGrpSpPr/>
        <p:nvPr/>
      </p:nvGrpSpPr>
      <p:grpSpPr>
        <a:xfrm>
          <a:off x="0" y="0"/>
          <a:ext cx="0" cy="0"/>
          <a:chOff x="0" y="0"/>
          <a:chExt cx="0" cy="0"/>
        </a:xfrm>
      </p:grpSpPr>
      <p:sp>
        <p:nvSpPr>
          <p:cNvPr id="105" name="Google Shape;105;p36"/>
          <p:cNvSpPr/>
          <p:nvPr>
            <p:ph idx="2" type="pic"/>
          </p:nvPr>
        </p:nvSpPr>
        <p:spPr>
          <a:xfrm>
            <a:off x="0" y="0"/>
            <a:ext cx="12192000" cy="6858000"/>
          </a:xfrm>
          <a:prstGeom prst="rect">
            <a:avLst/>
          </a:prstGeom>
          <a:noFill/>
          <a:ln>
            <a:noFill/>
          </a:ln>
        </p:spPr>
      </p:sp>
      <p:sp>
        <p:nvSpPr>
          <p:cNvPr id="106" name="Google Shape;106;p36"/>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36"/>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36"/>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400">
                <a:solidFill>
                  <a:schemeClr val="lt1"/>
                </a:solidFill>
                <a:latin typeface="Arial"/>
                <a:ea typeface="Arial"/>
                <a:cs typeface="Arial"/>
                <a:sym typeface="Arial"/>
              </a:defRPr>
            </a:lvl1pPr>
            <a:lvl2pPr indent="0" lvl="1" marL="0" algn="ctr">
              <a:spcBef>
                <a:spcPts val="0"/>
              </a:spcBef>
              <a:buNone/>
              <a:defRPr b="1" i="0" sz="1400">
                <a:solidFill>
                  <a:schemeClr val="lt1"/>
                </a:solidFill>
                <a:latin typeface="Arial"/>
                <a:ea typeface="Arial"/>
                <a:cs typeface="Arial"/>
                <a:sym typeface="Arial"/>
              </a:defRPr>
            </a:lvl2pPr>
            <a:lvl3pPr indent="0" lvl="2" marL="0" algn="ctr">
              <a:spcBef>
                <a:spcPts val="0"/>
              </a:spcBef>
              <a:buNone/>
              <a:defRPr b="1" i="0" sz="1400">
                <a:solidFill>
                  <a:schemeClr val="lt1"/>
                </a:solidFill>
                <a:latin typeface="Arial"/>
                <a:ea typeface="Arial"/>
                <a:cs typeface="Arial"/>
                <a:sym typeface="Arial"/>
              </a:defRPr>
            </a:lvl3pPr>
            <a:lvl4pPr indent="0" lvl="3" marL="0" algn="ctr">
              <a:spcBef>
                <a:spcPts val="0"/>
              </a:spcBef>
              <a:buNone/>
              <a:defRPr b="1" i="0" sz="1400">
                <a:solidFill>
                  <a:schemeClr val="lt1"/>
                </a:solidFill>
                <a:latin typeface="Arial"/>
                <a:ea typeface="Arial"/>
                <a:cs typeface="Arial"/>
                <a:sym typeface="Arial"/>
              </a:defRPr>
            </a:lvl4pPr>
            <a:lvl5pPr indent="0" lvl="4" marL="0" algn="ctr">
              <a:spcBef>
                <a:spcPts val="0"/>
              </a:spcBef>
              <a:buNone/>
              <a:defRPr b="1" i="0" sz="1400">
                <a:solidFill>
                  <a:schemeClr val="lt1"/>
                </a:solidFill>
                <a:latin typeface="Arial"/>
                <a:ea typeface="Arial"/>
                <a:cs typeface="Arial"/>
                <a:sym typeface="Arial"/>
              </a:defRPr>
            </a:lvl5pPr>
            <a:lvl6pPr indent="0" lvl="5" marL="0" algn="ctr">
              <a:spcBef>
                <a:spcPts val="0"/>
              </a:spcBef>
              <a:buNone/>
              <a:defRPr b="1" i="0" sz="1400">
                <a:solidFill>
                  <a:schemeClr val="lt1"/>
                </a:solidFill>
                <a:latin typeface="Arial"/>
                <a:ea typeface="Arial"/>
                <a:cs typeface="Arial"/>
                <a:sym typeface="Arial"/>
              </a:defRPr>
            </a:lvl6pPr>
            <a:lvl7pPr indent="0" lvl="6" marL="0" algn="ctr">
              <a:spcBef>
                <a:spcPts val="0"/>
              </a:spcBef>
              <a:buNone/>
              <a:defRPr b="1" i="0" sz="1400">
                <a:solidFill>
                  <a:schemeClr val="lt1"/>
                </a:solidFill>
                <a:latin typeface="Arial"/>
                <a:ea typeface="Arial"/>
                <a:cs typeface="Arial"/>
                <a:sym typeface="Arial"/>
              </a:defRPr>
            </a:lvl7pPr>
            <a:lvl8pPr indent="0" lvl="7" marL="0" algn="ctr">
              <a:spcBef>
                <a:spcPts val="0"/>
              </a:spcBef>
              <a:buNone/>
              <a:defRPr b="1" i="0" sz="1400">
                <a:solidFill>
                  <a:schemeClr val="lt1"/>
                </a:solidFill>
                <a:latin typeface="Arial"/>
                <a:ea typeface="Arial"/>
                <a:cs typeface="Arial"/>
                <a:sym typeface="Arial"/>
              </a:defRPr>
            </a:lvl8pPr>
            <a:lvl9pPr indent="0" lvl="8" marL="0" algn="ctr">
              <a:spcBef>
                <a:spcPts val="0"/>
              </a:spcBef>
              <a:buNone/>
              <a:defRPr b="1" i="0" sz="14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09" name="Google Shape;109;p36"/>
          <p:cNvPicPr preferRelativeResize="0"/>
          <p:nvPr/>
        </p:nvPicPr>
        <p:blipFill rotWithShape="1">
          <a:blip r:embed="rId2">
            <a:alphaModFix/>
          </a:blip>
          <a:srcRect b="0" l="0" r="0" t="0"/>
          <a:stretch/>
        </p:blipFill>
        <p:spPr>
          <a:xfrm>
            <a:off x="10790000" y="6397249"/>
            <a:ext cx="924976" cy="176844"/>
          </a:xfrm>
          <a:prstGeom prst="rect">
            <a:avLst/>
          </a:prstGeom>
          <a:noFill/>
          <a:ln>
            <a:noFill/>
          </a:ln>
        </p:spPr>
      </p:pic>
      <p:sp>
        <p:nvSpPr>
          <p:cNvPr id="110" name="Google Shape;110;p36"/>
          <p:cNvSpPr/>
          <p:nvPr>
            <p:ph idx="1" type="body"/>
          </p:nvPr>
        </p:nvSpPr>
        <p:spPr>
          <a:xfrm>
            <a:off x="2286000" y="914400"/>
            <a:ext cx="3108960" cy="310896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900"/>
              </a:spcBef>
              <a:spcAft>
                <a:spcPts val="0"/>
              </a:spcAft>
              <a:buClr>
                <a:schemeClr val="dk2"/>
              </a:buClr>
              <a:buSzPts val="1710"/>
              <a:buNone/>
              <a:defRPr b="1" i="0" sz="1800">
                <a:latin typeface="Arial"/>
                <a:ea typeface="Arial"/>
                <a:cs typeface="Arial"/>
                <a:sym typeface="Arial"/>
              </a:defRPr>
            </a:lvl1pPr>
            <a:lvl2pPr indent="-228600" lvl="1" marL="914400" algn="l">
              <a:lnSpc>
                <a:spcPct val="100000"/>
              </a:lnSpc>
              <a:spcBef>
                <a:spcPts val="1800"/>
              </a:spcBef>
              <a:spcAft>
                <a:spcPts val="0"/>
              </a:spcAft>
              <a:buClr>
                <a:schemeClr val="dk1"/>
              </a:buClr>
              <a:buSzPts val="1800"/>
              <a:buNone/>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p36"/>
          <p:cNvSpPr/>
          <p:nvPr>
            <p:ph idx="3" type="body"/>
          </p:nvPr>
        </p:nvSpPr>
        <p:spPr>
          <a:xfrm>
            <a:off x="-3520440" y="821933"/>
            <a:ext cx="3108960" cy="3108960"/>
          </a:xfrm>
          <a:prstGeom prst="ellipse">
            <a:avLst/>
          </a:prstGeom>
          <a:solidFill>
            <a:schemeClr val="lt1"/>
          </a:solidFill>
          <a:ln>
            <a:noFill/>
          </a:ln>
        </p:spPr>
        <p:txBody>
          <a:bodyPr anchorCtr="0" anchor="ctr" bIns="0" lIns="0" spcFirstLastPara="1" rIns="0" wrap="square" tIns="0">
            <a:noAutofit/>
          </a:bodyPr>
          <a:lstStyle>
            <a:lvl1pPr indent="-228600" lvl="0" marL="457200" algn="ctr">
              <a:lnSpc>
                <a:spcPct val="100000"/>
              </a:lnSpc>
              <a:spcBef>
                <a:spcPts val="900"/>
              </a:spcBef>
              <a:spcAft>
                <a:spcPts val="0"/>
              </a:spcAft>
              <a:buClr>
                <a:schemeClr val="dk2"/>
              </a:buClr>
              <a:buSzPts val="1710"/>
              <a:buNone/>
              <a:defRPr sz="1800"/>
            </a:lvl1pPr>
            <a:lvl2pPr indent="-330200" lvl="1" marL="914400" algn="ctr">
              <a:lnSpc>
                <a:spcPct val="100000"/>
              </a:lnSpc>
              <a:spcBef>
                <a:spcPts val="900"/>
              </a:spcBef>
              <a:spcAft>
                <a:spcPts val="0"/>
              </a:spcAft>
              <a:buClr>
                <a:schemeClr val="dk1"/>
              </a:buClr>
              <a:buSzPts val="1600"/>
              <a:buFont typeface="Arial"/>
              <a:buChar char="•"/>
              <a:defRPr sz="1600"/>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12" name="Google Shape;112;p36"/>
          <p:cNvPicPr preferRelativeResize="0"/>
          <p:nvPr/>
        </p:nvPicPr>
        <p:blipFill rotWithShape="1">
          <a:blip r:embed="rId3">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descr="Shape, arrow&#10;&#10;Description automatically generated" id="114" name="Google Shape;114;p3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5" name="Google Shape;115;p37"/>
          <p:cNvSpPr txBox="1"/>
          <p:nvPr>
            <p:ph type="title"/>
          </p:nvPr>
        </p:nvSpPr>
        <p:spPr>
          <a:xfrm>
            <a:off x="448676" y="2020046"/>
            <a:ext cx="8190227"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600"/>
              <a:buFont typeface="Arial"/>
              <a:buNone/>
              <a:defRPr b="1" i="0"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37"/>
          <p:cNvSpPr txBox="1"/>
          <p:nvPr>
            <p:ph idx="1" type="body"/>
          </p:nvPr>
        </p:nvSpPr>
        <p:spPr>
          <a:xfrm>
            <a:off x="448676" y="403772"/>
            <a:ext cx="8190227" cy="243794"/>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117" name="Google Shape;117;p37"/>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7"/>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37"/>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400">
                <a:solidFill>
                  <a:schemeClr val="lt1"/>
                </a:solidFill>
                <a:latin typeface="Arial"/>
                <a:ea typeface="Arial"/>
                <a:cs typeface="Arial"/>
                <a:sym typeface="Arial"/>
              </a:defRPr>
            </a:lvl1pPr>
            <a:lvl2pPr indent="0" lvl="1" marL="0" algn="ctr">
              <a:spcBef>
                <a:spcPts val="0"/>
              </a:spcBef>
              <a:buNone/>
              <a:defRPr b="1" i="0" sz="1400">
                <a:solidFill>
                  <a:schemeClr val="lt1"/>
                </a:solidFill>
                <a:latin typeface="Arial"/>
                <a:ea typeface="Arial"/>
                <a:cs typeface="Arial"/>
                <a:sym typeface="Arial"/>
              </a:defRPr>
            </a:lvl2pPr>
            <a:lvl3pPr indent="0" lvl="2" marL="0" algn="ctr">
              <a:spcBef>
                <a:spcPts val="0"/>
              </a:spcBef>
              <a:buNone/>
              <a:defRPr b="1" i="0" sz="1400">
                <a:solidFill>
                  <a:schemeClr val="lt1"/>
                </a:solidFill>
                <a:latin typeface="Arial"/>
                <a:ea typeface="Arial"/>
                <a:cs typeface="Arial"/>
                <a:sym typeface="Arial"/>
              </a:defRPr>
            </a:lvl3pPr>
            <a:lvl4pPr indent="0" lvl="3" marL="0" algn="ctr">
              <a:spcBef>
                <a:spcPts val="0"/>
              </a:spcBef>
              <a:buNone/>
              <a:defRPr b="1" i="0" sz="1400">
                <a:solidFill>
                  <a:schemeClr val="lt1"/>
                </a:solidFill>
                <a:latin typeface="Arial"/>
                <a:ea typeface="Arial"/>
                <a:cs typeface="Arial"/>
                <a:sym typeface="Arial"/>
              </a:defRPr>
            </a:lvl4pPr>
            <a:lvl5pPr indent="0" lvl="4" marL="0" algn="ctr">
              <a:spcBef>
                <a:spcPts val="0"/>
              </a:spcBef>
              <a:buNone/>
              <a:defRPr b="1" i="0" sz="1400">
                <a:solidFill>
                  <a:schemeClr val="lt1"/>
                </a:solidFill>
                <a:latin typeface="Arial"/>
                <a:ea typeface="Arial"/>
                <a:cs typeface="Arial"/>
                <a:sym typeface="Arial"/>
              </a:defRPr>
            </a:lvl5pPr>
            <a:lvl6pPr indent="0" lvl="5" marL="0" algn="ctr">
              <a:spcBef>
                <a:spcPts val="0"/>
              </a:spcBef>
              <a:buNone/>
              <a:defRPr b="1" i="0" sz="1400">
                <a:solidFill>
                  <a:schemeClr val="lt1"/>
                </a:solidFill>
                <a:latin typeface="Arial"/>
                <a:ea typeface="Arial"/>
                <a:cs typeface="Arial"/>
                <a:sym typeface="Arial"/>
              </a:defRPr>
            </a:lvl6pPr>
            <a:lvl7pPr indent="0" lvl="6" marL="0" algn="ctr">
              <a:spcBef>
                <a:spcPts val="0"/>
              </a:spcBef>
              <a:buNone/>
              <a:defRPr b="1" i="0" sz="1400">
                <a:solidFill>
                  <a:schemeClr val="lt1"/>
                </a:solidFill>
                <a:latin typeface="Arial"/>
                <a:ea typeface="Arial"/>
                <a:cs typeface="Arial"/>
                <a:sym typeface="Arial"/>
              </a:defRPr>
            </a:lvl7pPr>
            <a:lvl8pPr indent="0" lvl="7" marL="0" algn="ctr">
              <a:spcBef>
                <a:spcPts val="0"/>
              </a:spcBef>
              <a:buNone/>
              <a:defRPr b="1" i="0" sz="1400">
                <a:solidFill>
                  <a:schemeClr val="lt1"/>
                </a:solidFill>
                <a:latin typeface="Arial"/>
                <a:ea typeface="Arial"/>
                <a:cs typeface="Arial"/>
                <a:sym typeface="Arial"/>
              </a:defRPr>
            </a:lvl8pPr>
            <a:lvl9pPr indent="0" lvl="8" marL="0" algn="ctr">
              <a:spcBef>
                <a:spcPts val="0"/>
              </a:spcBef>
              <a:buNone/>
              <a:defRPr b="1" i="0" sz="14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20" name="Google Shape;120;p37"/>
          <p:cNvPicPr preferRelativeResize="0"/>
          <p:nvPr/>
        </p:nvPicPr>
        <p:blipFill rotWithShape="1">
          <a:blip r:embed="rId4">
            <a:alphaModFix/>
          </a:blip>
          <a:srcRect b="0" l="0" r="0" t="0"/>
          <a:stretch/>
        </p:blipFill>
        <p:spPr>
          <a:xfrm>
            <a:off x="10790000" y="6397249"/>
            <a:ext cx="924976" cy="176844"/>
          </a:xfrm>
          <a:prstGeom prst="rect">
            <a:avLst/>
          </a:prstGeom>
          <a:noFill/>
          <a:ln>
            <a:noFill/>
          </a:ln>
        </p:spPr>
      </p:pic>
      <p:pic>
        <p:nvPicPr>
          <p:cNvPr descr="Logo&#10;&#10;Description automatically generated" id="121" name="Google Shape;121;p37"/>
          <p:cNvPicPr preferRelativeResize="0"/>
          <p:nvPr/>
        </p:nvPicPr>
        <p:blipFill rotWithShape="1">
          <a:blip r:embed="rId5">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showMasterSp="0">
  <p:cSld name="1_Quote">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38"/>
          <p:cNvSpPr txBox="1"/>
          <p:nvPr>
            <p:ph type="title"/>
          </p:nvPr>
        </p:nvSpPr>
        <p:spPr>
          <a:xfrm>
            <a:off x="448676" y="2020046"/>
            <a:ext cx="8190227" cy="498598"/>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3600"/>
              <a:buFont typeface="Arial"/>
              <a:buNone/>
              <a:defRPr b="1" i="0"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38"/>
          <p:cNvSpPr txBox="1"/>
          <p:nvPr>
            <p:ph idx="1" type="body"/>
          </p:nvPr>
        </p:nvSpPr>
        <p:spPr>
          <a:xfrm>
            <a:off x="448676" y="1228188"/>
            <a:ext cx="8190227" cy="243794"/>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228600" lvl="1" marL="914400" algn="l">
              <a:lnSpc>
                <a:spcPct val="100000"/>
              </a:lnSpc>
              <a:spcBef>
                <a:spcPts val="1800"/>
              </a:spcBef>
              <a:spcAft>
                <a:spcPts val="0"/>
              </a:spcAft>
              <a:buClr>
                <a:srgbClr val="909091"/>
              </a:buClr>
              <a:buSzPts val="2000"/>
              <a:buNone/>
              <a:defRPr sz="2000">
                <a:solidFill>
                  <a:srgbClr val="909091"/>
                </a:solidFill>
              </a:defRPr>
            </a:lvl2pPr>
            <a:lvl3pPr indent="-228600" lvl="2" marL="1371600" algn="l">
              <a:lnSpc>
                <a:spcPct val="100000"/>
              </a:lnSpc>
              <a:spcBef>
                <a:spcPts val="1800"/>
              </a:spcBef>
              <a:spcAft>
                <a:spcPts val="0"/>
              </a:spcAft>
              <a:buClr>
                <a:srgbClr val="909091"/>
              </a:buClr>
              <a:buSzPts val="1800"/>
              <a:buNone/>
              <a:defRPr sz="1800">
                <a:solidFill>
                  <a:srgbClr val="909091"/>
                </a:solidFill>
              </a:defRPr>
            </a:lvl3pPr>
            <a:lvl4pPr indent="-228600" lvl="3" marL="1828800" algn="l">
              <a:lnSpc>
                <a:spcPct val="100000"/>
              </a:lnSpc>
              <a:spcBef>
                <a:spcPts val="1800"/>
              </a:spcBef>
              <a:spcAft>
                <a:spcPts val="0"/>
              </a:spcAft>
              <a:buClr>
                <a:srgbClr val="909091"/>
              </a:buClr>
              <a:buSzPts val="1600"/>
              <a:buNone/>
              <a:defRPr sz="1600">
                <a:solidFill>
                  <a:srgbClr val="909091"/>
                </a:solidFill>
              </a:defRPr>
            </a:lvl4pPr>
            <a:lvl5pPr indent="-228600" lvl="4" marL="2286000" algn="l">
              <a:lnSpc>
                <a:spcPct val="100000"/>
              </a:lnSpc>
              <a:spcBef>
                <a:spcPts val="1800"/>
              </a:spcBef>
              <a:spcAft>
                <a:spcPts val="0"/>
              </a:spcAft>
              <a:buClr>
                <a:srgbClr val="909091"/>
              </a:buClr>
              <a:buSzPts val="1600"/>
              <a:buNone/>
              <a:defRPr sz="1600">
                <a:solidFill>
                  <a:srgbClr val="909091"/>
                </a:solidFill>
              </a:defRPr>
            </a:lvl5pPr>
            <a:lvl6pPr indent="-228600" lvl="5" marL="2743200" algn="l">
              <a:lnSpc>
                <a:spcPct val="90000"/>
              </a:lnSpc>
              <a:spcBef>
                <a:spcPts val="500"/>
              </a:spcBef>
              <a:spcAft>
                <a:spcPts val="0"/>
              </a:spcAft>
              <a:buClr>
                <a:srgbClr val="909091"/>
              </a:buClr>
              <a:buSzPts val="1600"/>
              <a:buNone/>
              <a:defRPr sz="1600">
                <a:solidFill>
                  <a:srgbClr val="909091"/>
                </a:solidFill>
              </a:defRPr>
            </a:lvl6pPr>
            <a:lvl7pPr indent="-228600" lvl="6" marL="3200400" algn="l">
              <a:lnSpc>
                <a:spcPct val="90000"/>
              </a:lnSpc>
              <a:spcBef>
                <a:spcPts val="500"/>
              </a:spcBef>
              <a:spcAft>
                <a:spcPts val="0"/>
              </a:spcAft>
              <a:buClr>
                <a:srgbClr val="909091"/>
              </a:buClr>
              <a:buSzPts val="1600"/>
              <a:buNone/>
              <a:defRPr sz="1600">
                <a:solidFill>
                  <a:srgbClr val="909091"/>
                </a:solidFill>
              </a:defRPr>
            </a:lvl7pPr>
            <a:lvl8pPr indent="-228600" lvl="7" marL="3657600" algn="l">
              <a:lnSpc>
                <a:spcPct val="90000"/>
              </a:lnSpc>
              <a:spcBef>
                <a:spcPts val="500"/>
              </a:spcBef>
              <a:spcAft>
                <a:spcPts val="0"/>
              </a:spcAft>
              <a:buClr>
                <a:srgbClr val="909091"/>
              </a:buClr>
              <a:buSzPts val="1600"/>
              <a:buNone/>
              <a:defRPr sz="1600">
                <a:solidFill>
                  <a:srgbClr val="909091"/>
                </a:solidFill>
              </a:defRPr>
            </a:lvl8pPr>
            <a:lvl9pPr indent="-228600" lvl="8" marL="4114800" algn="l">
              <a:lnSpc>
                <a:spcPct val="90000"/>
              </a:lnSpc>
              <a:spcBef>
                <a:spcPts val="500"/>
              </a:spcBef>
              <a:spcAft>
                <a:spcPts val="0"/>
              </a:spcAft>
              <a:buClr>
                <a:srgbClr val="909091"/>
              </a:buClr>
              <a:buSzPts val="1600"/>
              <a:buNone/>
              <a:defRPr sz="1600">
                <a:solidFill>
                  <a:srgbClr val="909091"/>
                </a:solidFill>
              </a:defRPr>
            </a:lvl9pPr>
          </a:lstStyle>
          <a:p/>
        </p:txBody>
      </p:sp>
      <p:sp>
        <p:nvSpPr>
          <p:cNvPr id="125" name="Google Shape;125;p38"/>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38"/>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8"/>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b="1" i="0" sz="1400">
                <a:solidFill>
                  <a:schemeClr val="lt1"/>
                </a:solidFill>
                <a:latin typeface="Arial"/>
                <a:ea typeface="Arial"/>
                <a:cs typeface="Arial"/>
                <a:sym typeface="Arial"/>
              </a:defRPr>
            </a:lvl1pPr>
            <a:lvl2pPr indent="0" lvl="1" marL="0" algn="ctr">
              <a:spcBef>
                <a:spcPts val="0"/>
              </a:spcBef>
              <a:buNone/>
              <a:defRPr b="1" i="0" sz="1400">
                <a:solidFill>
                  <a:schemeClr val="lt1"/>
                </a:solidFill>
                <a:latin typeface="Arial"/>
                <a:ea typeface="Arial"/>
                <a:cs typeface="Arial"/>
                <a:sym typeface="Arial"/>
              </a:defRPr>
            </a:lvl2pPr>
            <a:lvl3pPr indent="0" lvl="2" marL="0" algn="ctr">
              <a:spcBef>
                <a:spcPts val="0"/>
              </a:spcBef>
              <a:buNone/>
              <a:defRPr b="1" i="0" sz="1400">
                <a:solidFill>
                  <a:schemeClr val="lt1"/>
                </a:solidFill>
                <a:latin typeface="Arial"/>
                <a:ea typeface="Arial"/>
                <a:cs typeface="Arial"/>
                <a:sym typeface="Arial"/>
              </a:defRPr>
            </a:lvl3pPr>
            <a:lvl4pPr indent="0" lvl="3" marL="0" algn="ctr">
              <a:spcBef>
                <a:spcPts val="0"/>
              </a:spcBef>
              <a:buNone/>
              <a:defRPr b="1" i="0" sz="1400">
                <a:solidFill>
                  <a:schemeClr val="lt1"/>
                </a:solidFill>
                <a:latin typeface="Arial"/>
                <a:ea typeface="Arial"/>
                <a:cs typeface="Arial"/>
                <a:sym typeface="Arial"/>
              </a:defRPr>
            </a:lvl4pPr>
            <a:lvl5pPr indent="0" lvl="4" marL="0" algn="ctr">
              <a:spcBef>
                <a:spcPts val="0"/>
              </a:spcBef>
              <a:buNone/>
              <a:defRPr b="1" i="0" sz="1400">
                <a:solidFill>
                  <a:schemeClr val="lt1"/>
                </a:solidFill>
                <a:latin typeface="Arial"/>
                <a:ea typeface="Arial"/>
                <a:cs typeface="Arial"/>
                <a:sym typeface="Arial"/>
              </a:defRPr>
            </a:lvl5pPr>
            <a:lvl6pPr indent="0" lvl="5" marL="0" algn="ctr">
              <a:spcBef>
                <a:spcPts val="0"/>
              </a:spcBef>
              <a:buNone/>
              <a:defRPr b="1" i="0" sz="1400">
                <a:solidFill>
                  <a:schemeClr val="lt1"/>
                </a:solidFill>
                <a:latin typeface="Arial"/>
                <a:ea typeface="Arial"/>
                <a:cs typeface="Arial"/>
                <a:sym typeface="Arial"/>
              </a:defRPr>
            </a:lvl6pPr>
            <a:lvl7pPr indent="0" lvl="6" marL="0" algn="ctr">
              <a:spcBef>
                <a:spcPts val="0"/>
              </a:spcBef>
              <a:buNone/>
              <a:defRPr b="1" i="0" sz="1400">
                <a:solidFill>
                  <a:schemeClr val="lt1"/>
                </a:solidFill>
                <a:latin typeface="Arial"/>
                <a:ea typeface="Arial"/>
                <a:cs typeface="Arial"/>
                <a:sym typeface="Arial"/>
              </a:defRPr>
            </a:lvl7pPr>
            <a:lvl8pPr indent="0" lvl="7" marL="0" algn="ctr">
              <a:spcBef>
                <a:spcPts val="0"/>
              </a:spcBef>
              <a:buNone/>
              <a:defRPr b="1" i="0" sz="1400">
                <a:solidFill>
                  <a:schemeClr val="lt1"/>
                </a:solidFill>
                <a:latin typeface="Arial"/>
                <a:ea typeface="Arial"/>
                <a:cs typeface="Arial"/>
                <a:sym typeface="Arial"/>
              </a:defRPr>
            </a:lvl8pPr>
            <a:lvl9pPr indent="0" lvl="8" marL="0" algn="ctr">
              <a:spcBef>
                <a:spcPts val="0"/>
              </a:spcBef>
              <a:buNone/>
              <a:defRPr b="1" i="0" sz="14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28" name="Google Shape;128;p38"/>
          <p:cNvPicPr preferRelativeResize="0"/>
          <p:nvPr/>
        </p:nvPicPr>
        <p:blipFill rotWithShape="1">
          <a:blip r:embed="rId3">
            <a:alphaModFix/>
          </a:blip>
          <a:srcRect b="0" l="0" r="0" t="0"/>
          <a:stretch/>
        </p:blipFill>
        <p:spPr>
          <a:xfrm>
            <a:off x="10790000" y="6397249"/>
            <a:ext cx="924976" cy="176844"/>
          </a:xfrm>
          <a:prstGeom prst="rect">
            <a:avLst/>
          </a:prstGeom>
          <a:noFill/>
          <a:ln>
            <a:noFill/>
          </a:ln>
        </p:spPr>
      </p:pic>
      <p:pic>
        <p:nvPicPr>
          <p:cNvPr descr="Logo&#10;&#10;Description automatically generated" id="129" name="Google Shape;129;p38"/>
          <p:cNvPicPr preferRelativeResize="0"/>
          <p:nvPr/>
        </p:nvPicPr>
        <p:blipFill rotWithShape="1">
          <a:blip r:embed="rId4">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39"/>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39"/>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39"/>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6"/>
          <p:cNvSpPr txBox="1"/>
          <p:nvPr>
            <p:ph type="ctrTitle"/>
          </p:nvPr>
        </p:nvSpPr>
        <p:spPr>
          <a:xfrm>
            <a:off x="394488" y="258322"/>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lt1"/>
              </a:buClr>
              <a:buSzPts val="6400"/>
              <a:buFont typeface="Arial"/>
              <a:buNone/>
              <a:defRPr b="1" i="0" sz="64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6"/>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0" name="Google Shape;30;p26"/>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6"/>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6"/>
          <p:cNvSpPr txBox="1"/>
          <p:nvPr>
            <p:ph idx="12" type="sldNum"/>
          </p:nvPr>
        </p:nvSpPr>
        <p:spPr>
          <a:xfrm>
            <a:off x="5184672" y="6434124"/>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3" name="Google Shape;33;p26"/>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lt1"/>
              </a:buClr>
              <a:buSzPts val="1710"/>
              <a:buNone/>
              <a:defRPr b="1" i="0" sz="1800">
                <a:solidFill>
                  <a:schemeClr val="lt1"/>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 name="Google Shape;34;p26"/>
          <p:cNvPicPr preferRelativeResize="0"/>
          <p:nvPr/>
        </p:nvPicPr>
        <p:blipFill rotWithShape="1">
          <a:blip r:embed="rId3">
            <a:alphaModFix/>
          </a:blip>
          <a:srcRect b="0" l="0" r="0" t="0"/>
          <a:stretch/>
        </p:blipFill>
        <p:spPr>
          <a:xfrm>
            <a:off x="10790000" y="6397249"/>
            <a:ext cx="924976" cy="176844"/>
          </a:xfrm>
          <a:prstGeom prst="rect">
            <a:avLst/>
          </a:prstGeom>
          <a:noFill/>
          <a:ln>
            <a:noFill/>
          </a:ln>
        </p:spPr>
      </p:pic>
      <p:pic>
        <p:nvPicPr>
          <p:cNvPr descr="Logo&#10;&#10;Description automatically generated" id="35" name="Google Shape;35;p26"/>
          <p:cNvPicPr preferRelativeResize="0"/>
          <p:nvPr/>
        </p:nvPicPr>
        <p:blipFill rotWithShape="1">
          <a:blip r:embed="rId4">
            <a:alphaModFix/>
          </a:blip>
          <a:srcRect b="0" l="0" r="0" t="0"/>
          <a:stretch/>
        </p:blipFill>
        <p:spPr>
          <a:xfrm>
            <a:off x="394488" y="6158705"/>
            <a:ext cx="1283792" cy="457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ite" showMasterSp="0">
  <p:cSld name="Title Slide White">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descr="A picture containing game&#10;&#10;Description automatically generated" id="37" name="Google Shape;37;p2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8" name="Google Shape;38;p27"/>
          <p:cNvSpPr txBox="1"/>
          <p:nvPr>
            <p:ph type="ctrTitle"/>
          </p:nvPr>
        </p:nvSpPr>
        <p:spPr>
          <a:xfrm>
            <a:off x="403122" y="163781"/>
            <a:ext cx="9144000"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6400"/>
              <a:buFont typeface="Arial"/>
              <a:buNone/>
              <a:defRPr b="1" i="0" sz="64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7"/>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 name="Google Shape;40;p27"/>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7"/>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7"/>
          <p:cNvSpPr txBox="1"/>
          <p:nvPr>
            <p:ph idx="12" type="sldNum"/>
          </p:nvPr>
        </p:nvSpPr>
        <p:spPr>
          <a:xfrm>
            <a:off x="4858017" y="6488868"/>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3" name="Google Shape;43;p27"/>
          <p:cNvSpPr txBox="1"/>
          <p:nvPr>
            <p:ph idx="2"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indent="-342900" lvl="1" marL="914400" algn="l">
              <a:lnSpc>
                <a:spcPct val="100000"/>
              </a:lnSpc>
              <a:spcBef>
                <a:spcPts val="1800"/>
              </a:spcBef>
              <a:spcAft>
                <a:spcPts val="0"/>
              </a:spcAft>
              <a:buClr>
                <a:schemeClr val="dk2"/>
              </a:buClr>
              <a:buSzPts val="1800"/>
              <a:buChar char="•"/>
              <a:defRPr b="0" i="0">
                <a:solidFill>
                  <a:schemeClr val="dk2"/>
                </a:solidFill>
                <a:latin typeface="Arial"/>
                <a:ea typeface="Arial"/>
                <a:cs typeface="Arial"/>
                <a:sym typeface="Aria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4" name="Google Shape;44;p27"/>
          <p:cNvPicPr preferRelativeResize="0"/>
          <p:nvPr/>
        </p:nvPicPr>
        <p:blipFill rotWithShape="1">
          <a:blip r:embed="rId4">
            <a:alphaModFix/>
          </a:blip>
          <a:srcRect b="0" l="0" r="0" t="0"/>
          <a:stretch/>
        </p:blipFill>
        <p:spPr>
          <a:xfrm>
            <a:off x="10789920" y="6400800"/>
            <a:ext cx="923544" cy="176136"/>
          </a:xfrm>
          <a:prstGeom prst="rect">
            <a:avLst/>
          </a:prstGeom>
          <a:noFill/>
          <a:ln>
            <a:noFill/>
          </a:ln>
        </p:spPr>
      </p:pic>
      <p:pic>
        <p:nvPicPr>
          <p:cNvPr id="45" name="Google Shape;45;p27"/>
          <p:cNvPicPr preferRelativeResize="0"/>
          <p:nvPr/>
        </p:nvPicPr>
        <p:blipFill rotWithShape="1">
          <a:blip r:embed="rId5">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hoto" showMasterSp="0">
  <p:cSld name="Title Slide Photo">
    <p:bg>
      <p:bgPr>
        <a:solidFill>
          <a:srgbClr val="EDEEEF"/>
        </a:solidFill>
      </p:bgPr>
    </p:bg>
    <p:spTree>
      <p:nvGrpSpPr>
        <p:cNvPr id="46" name="Shape 46"/>
        <p:cNvGrpSpPr/>
        <p:nvPr/>
      </p:nvGrpSpPr>
      <p:grpSpPr>
        <a:xfrm>
          <a:off x="0" y="0"/>
          <a:ext cx="0" cy="0"/>
          <a:chOff x="0" y="0"/>
          <a:chExt cx="0" cy="0"/>
        </a:xfrm>
      </p:grpSpPr>
      <p:sp>
        <p:nvSpPr>
          <p:cNvPr id="47" name="Google Shape;47;p28"/>
          <p:cNvSpPr/>
          <p:nvPr>
            <p:ph idx="2" type="pic"/>
          </p:nvPr>
        </p:nvSpPr>
        <p:spPr>
          <a:xfrm>
            <a:off x="8139634" y="643095"/>
            <a:ext cx="4454013" cy="4548384"/>
          </a:xfrm>
          <a:prstGeom prst="ellipse">
            <a:avLst/>
          </a:prstGeom>
          <a:solidFill>
            <a:srgbClr val="C7CACD"/>
          </a:solidFill>
          <a:ln>
            <a:noFill/>
          </a:ln>
        </p:spPr>
      </p:sp>
      <p:sp>
        <p:nvSpPr>
          <p:cNvPr id="48" name="Google Shape;48;p28"/>
          <p:cNvSpPr txBox="1"/>
          <p:nvPr>
            <p:ph type="ctrTitle"/>
          </p:nvPr>
        </p:nvSpPr>
        <p:spPr>
          <a:xfrm>
            <a:off x="416888" y="334217"/>
            <a:ext cx="7736512" cy="2387600"/>
          </a:xfrm>
          <a:prstGeom prst="rect">
            <a:avLst/>
          </a:prstGeom>
          <a:noFill/>
          <a:ln>
            <a:noFill/>
          </a:ln>
        </p:spPr>
        <p:txBody>
          <a:bodyPr anchorCtr="0" anchor="b" bIns="0" lIns="0" spcFirstLastPara="1" rIns="0" wrap="square" tIns="0">
            <a:noAutofit/>
          </a:bodyPr>
          <a:lstStyle>
            <a:lvl1pPr lvl="0" algn="l">
              <a:lnSpc>
                <a:spcPct val="80000"/>
              </a:lnSpc>
              <a:spcBef>
                <a:spcPts val="0"/>
              </a:spcBef>
              <a:spcAft>
                <a:spcPts val="0"/>
              </a:spcAft>
              <a:buClr>
                <a:schemeClr val="dk2"/>
              </a:buClr>
              <a:buSzPts val="6400"/>
              <a:buFont typeface="Arial"/>
              <a:buNone/>
              <a:defRPr b="1" i="0" sz="6400">
                <a:solidFill>
                  <a:schemeClr val="dk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8"/>
          <p:cNvSpPr txBox="1"/>
          <p:nvPr>
            <p:ph idx="1" type="subTitle"/>
          </p:nvPr>
        </p:nvSpPr>
        <p:spPr>
          <a:xfrm>
            <a:off x="403122" y="3244341"/>
            <a:ext cx="7750278" cy="339517"/>
          </a:xfrm>
          <a:prstGeom prst="rect">
            <a:avLst/>
          </a:prstGeom>
          <a:noFill/>
          <a:ln>
            <a:noFill/>
          </a:ln>
        </p:spPr>
        <p:txBody>
          <a:bodyPr anchorCtr="0" anchor="t" bIns="0" lIns="0" spcFirstLastPara="1" rIns="0" wrap="square" tIns="0">
            <a:noAutofit/>
          </a:bodyPr>
          <a:lstStyle>
            <a:lvl1pPr lvl="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lvl="1" algn="ctr">
              <a:lnSpc>
                <a:spcPct val="100000"/>
              </a:lnSpc>
              <a:spcBef>
                <a:spcPts val="1800"/>
              </a:spcBef>
              <a:spcAft>
                <a:spcPts val="0"/>
              </a:spcAft>
              <a:buClr>
                <a:schemeClr val="dk1"/>
              </a:buClr>
              <a:buSzPts val="2000"/>
              <a:buNone/>
              <a:defRPr sz="2000"/>
            </a:lvl2pPr>
            <a:lvl3pPr lvl="2" algn="ctr">
              <a:lnSpc>
                <a:spcPct val="100000"/>
              </a:lnSpc>
              <a:spcBef>
                <a:spcPts val="1800"/>
              </a:spcBef>
              <a:spcAft>
                <a:spcPts val="0"/>
              </a:spcAft>
              <a:buClr>
                <a:schemeClr val="dk1"/>
              </a:buClr>
              <a:buSzPts val="1800"/>
              <a:buNone/>
              <a:defRPr sz="1800"/>
            </a:lvl3pPr>
            <a:lvl4pPr lvl="3" algn="ctr">
              <a:lnSpc>
                <a:spcPct val="100000"/>
              </a:lnSpc>
              <a:spcBef>
                <a:spcPts val="1800"/>
              </a:spcBef>
              <a:spcAft>
                <a:spcPts val="0"/>
              </a:spcAft>
              <a:buClr>
                <a:schemeClr val="dk1"/>
              </a:buClr>
              <a:buSzPts val="1600"/>
              <a:buNone/>
              <a:defRPr sz="1600"/>
            </a:lvl4pPr>
            <a:lvl5pPr lvl="4" algn="ctr">
              <a:lnSpc>
                <a:spcPct val="100000"/>
              </a:lnSpc>
              <a:spcBef>
                <a:spcPts val="18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0" name="Google Shape;50;p28"/>
          <p:cNvSpPr txBox="1"/>
          <p:nvPr>
            <p:ph idx="10" type="dt"/>
          </p:nvPr>
        </p:nvSpPr>
        <p:spPr>
          <a:xfrm>
            <a:off x="838200" y="755096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1" type="ftr"/>
          </p:nvPr>
        </p:nvSpPr>
        <p:spPr>
          <a:xfrm>
            <a:off x="4038600" y="755096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2" type="sldNum"/>
          </p:nvPr>
        </p:nvSpPr>
        <p:spPr>
          <a:xfrm>
            <a:off x="4858017" y="6430031"/>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3" name="Google Shape;53;p28"/>
          <p:cNvSpPr txBox="1"/>
          <p:nvPr>
            <p:ph idx="3" type="body"/>
          </p:nvPr>
        </p:nvSpPr>
        <p:spPr>
          <a:xfrm>
            <a:off x="403122" y="4247375"/>
            <a:ext cx="6153150" cy="30987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dk2"/>
              </a:buClr>
              <a:buSzPts val="1710"/>
              <a:buNone/>
              <a:defRPr b="1" i="0" sz="1800">
                <a:solidFill>
                  <a:schemeClr val="dk2"/>
                </a:solidFill>
                <a:latin typeface="Arial"/>
                <a:ea typeface="Arial"/>
                <a:cs typeface="Arial"/>
                <a:sym typeface="Arial"/>
              </a:defRPr>
            </a:lvl1pPr>
            <a:lvl2pPr indent="-342900" lvl="1" marL="914400" algn="l">
              <a:lnSpc>
                <a:spcPct val="100000"/>
              </a:lnSpc>
              <a:spcBef>
                <a:spcPts val="1800"/>
              </a:spcBef>
              <a:spcAft>
                <a:spcPts val="0"/>
              </a:spcAft>
              <a:buClr>
                <a:schemeClr val="dk2"/>
              </a:buClr>
              <a:buSzPts val="1800"/>
              <a:buChar char="•"/>
              <a:defRPr>
                <a:solidFill>
                  <a:schemeClr val="dk2"/>
                </a:solidFill>
              </a:defRPr>
            </a:lvl2pPr>
            <a:lvl3pPr indent="-342900" lvl="2" marL="1371600" algn="l">
              <a:lnSpc>
                <a:spcPct val="100000"/>
              </a:lnSpc>
              <a:spcBef>
                <a:spcPts val="1800"/>
              </a:spcBef>
              <a:spcAft>
                <a:spcPts val="0"/>
              </a:spcAft>
              <a:buClr>
                <a:schemeClr val="dk1"/>
              </a:buClr>
              <a:buSzPts val="1800"/>
              <a:buChar char="–"/>
              <a:defRPr/>
            </a:lvl3pPr>
            <a:lvl4pPr indent="-342900" lvl="3" marL="1828800" algn="l">
              <a:lnSpc>
                <a:spcPct val="100000"/>
              </a:lnSpc>
              <a:spcBef>
                <a:spcPts val="1800"/>
              </a:spcBef>
              <a:spcAft>
                <a:spcPts val="0"/>
              </a:spcAft>
              <a:buClr>
                <a:schemeClr val="dk1"/>
              </a:buClr>
              <a:buSzPts val="1800"/>
              <a:buChar char="•"/>
              <a:defRPr/>
            </a:lvl4pPr>
            <a:lvl5pPr indent="-342900" lvl="4" marL="2286000" algn="l">
              <a:lnSpc>
                <a:spcPct val="100000"/>
              </a:lnSpc>
              <a:spcBef>
                <a:spcPts val="18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4" name="Google Shape;54;p28"/>
          <p:cNvPicPr preferRelativeResize="0"/>
          <p:nvPr/>
        </p:nvPicPr>
        <p:blipFill rotWithShape="1">
          <a:blip r:embed="rId2">
            <a:alphaModFix/>
          </a:blip>
          <a:srcRect b="0" l="0" r="0" t="0"/>
          <a:stretch/>
        </p:blipFill>
        <p:spPr>
          <a:xfrm>
            <a:off x="10789920" y="6400800"/>
            <a:ext cx="923544" cy="176136"/>
          </a:xfrm>
          <a:prstGeom prst="rect">
            <a:avLst/>
          </a:prstGeom>
          <a:noFill/>
          <a:ln>
            <a:noFill/>
          </a:ln>
        </p:spPr>
      </p:pic>
      <p:pic>
        <p:nvPicPr>
          <p:cNvPr id="55" name="Google Shape;55;p28"/>
          <p:cNvPicPr preferRelativeResize="0"/>
          <p:nvPr/>
        </p:nvPicPr>
        <p:blipFill rotWithShape="1">
          <a:blip r:embed="rId3">
            <a:alphaModFix/>
          </a:blip>
          <a:srcRect b="0" l="0" r="0" t="0"/>
          <a:stretch/>
        </p:blipFill>
        <p:spPr>
          <a:xfrm>
            <a:off x="394488" y="6155667"/>
            <a:ext cx="1274827" cy="45692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Circular Photo">
  <p:cSld name="Text and Circular Photo">
    <p:spTree>
      <p:nvGrpSpPr>
        <p:cNvPr id="56" name="Shape 56"/>
        <p:cNvGrpSpPr/>
        <p:nvPr/>
      </p:nvGrpSpPr>
      <p:grpSpPr>
        <a:xfrm>
          <a:off x="0" y="0"/>
          <a:ext cx="0" cy="0"/>
          <a:chOff x="0" y="0"/>
          <a:chExt cx="0" cy="0"/>
        </a:xfrm>
      </p:grpSpPr>
      <p:sp>
        <p:nvSpPr>
          <p:cNvPr id="57" name="Google Shape;57;p29"/>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9"/>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200"/>
              </a:spcBef>
              <a:spcAft>
                <a:spcPts val="0"/>
              </a:spcAft>
              <a:buClr>
                <a:schemeClr val="dk2"/>
              </a:buClr>
              <a:buSzPts val="1900"/>
              <a:buNone/>
              <a:defRPr b="1" i="0">
                <a:solidFill>
                  <a:schemeClr val="dk2"/>
                </a:solidFill>
                <a:latin typeface="Arial"/>
                <a:ea typeface="Arial"/>
                <a:cs typeface="Arial"/>
                <a:sym typeface="Arial"/>
              </a:defRPr>
            </a:lvl1pPr>
            <a:lvl2pPr indent="-355600" lvl="1" marL="914400" algn="l">
              <a:lnSpc>
                <a:spcPct val="100000"/>
              </a:lnSpc>
              <a:spcBef>
                <a:spcPts val="3000"/>
              </a:spcBef>
              <a:spcAft>
                <a:spcPts val="0"/>
              </a:spcAft>
              <a:buClr>
                <a:schemeClr val="dk1"/>
              </a:buClr>
              <a:buSzPts val="2000"/>
              <a:buFont typeface="Arial"/>
              <a:buChar char="•"/>
              <a:defRPr b="0" i="0" sz="200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indent="-317500" lvl="3" marL="1828800" algn="l">
              <a:lnSpc>
                <a:spcPct val="100000"/>
              </a:lnSpc>
              <a:spcBef>
                <a:spcPts val="1800"/>
              </a:spcBef>
              <a:spcAft>
                <a:spcPts val="0"/>
              </a:spcAft>
              <a:buClr>
                <a:schemeClr val="dk1"/>
              </a:buClr>
              <a:buSzPts val="1400"/>
              <a:buFont typeface="Arial"/>
              <a:buChar char="•"/>
              <a:defRPr b="0" i="1" sz="1400">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9"/>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9"/>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2" name="Google Shape;62;p29"/>
          <p:cNvSpPr/>
          <p:nvPr>
            <p:ph idx="2" type="pic"/>
          </p:nvPr>
        </p:nvSpPr>
        <p:spPr>
          <a:xfrm>
            <a:off x="7621429" y="1928470"/>
            <a:ext cx="3423087" cy="3495615"/>
          </a:xfrm>
          <a:prstGeom prst="rect">
            <a:avLst/>
          </a:prstGeom>
          <a:solidFill>
            <a:srgbClr val="C7CACD"/>
          </a:solidFill>
          <a:ln>
            <a:noFill/>
          </a:ln>
        </p:spPr>
      </p:sp>
    </p:spTree>
  </p:cSld>
  <p:clrMapOvr>
    <a:masterClrMapping/>
  </p:clrMapOvr>
  <p:extLst>
    <p:ext uri="{DCECCB84-F9BA-43D5-87BE-67443E8EF086}">
      <p15:sldGuideLst>
        <p15:guide id="1"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3" name="Shape 63"/>
        <p:cNvGrpSpPr/>
        <p:nvPr/>
      </p:nvGrpSpPr>
      <p:grpSpPr>
        <a:xfrm>
          <a:off x="0" y="0"/>
          <a:ext cx="0" cy="0"/>
          <a:chOff x="0" y="0"/>
          <a:chExt cx="0" cy="0"/>
        </a:xfrm>
      </p:grpSpPr>
      <p:pic>
        <p:nvPicPr>
          <p:cNvPr descr="Icon&#10;&#10;Description automatically generated" id="64" name="Google Shape;64;p30"/>
          <p:cNvPicPr preferRelativeResize="0"/>
          <p:nvPr/>
        </p:nvPicPr>
        <p:blipFill rotWithShape="1">
          <a:blip r:embed="rId2">
            <a:alphaModFix/>
          </a:blip>
          <a:srcRect b="0" l="0" r="0" t="0"/>
          <a:stretch/>
        </p:blipFill>
        <p:spPr>
          <a:xfrm>
            <a:off x="8969188" y="-629586"/>
            <a:ext cx="3621741" cy="3621741"/>
          </a:xfrm>
          <a:prstGeom prst="rect">
            <a:avLst/>
          </a:prstGeom>
          <a:noFill/>
          <a:ln>
            <a:noFill/>
          </a:ln>
        </p:spPr>
      </p:pic>
      <p:sp>
        <p:nvSpPr>
          <p:cNvPr id="65" name="Google Shape;65;p30"/>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30"/>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0"/>
          <p:cNvSpPr txBox="1"/>
          <p:nvPr>
            <p:ph idx="2" type="body"/>
          </p:nvPr>
        </p:nvSpPr>
        <p:spPr>
          <a:xfrm>
            <a:off x="6382871" y="1798730"/>
            <a:ext cx="5428129" cy="414487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0"/>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0"/>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No Bullets" type="obj">
  <p:cSld name="OBJECT">
    <p:spTree>
      <p:nvGrpSpPr>
        <p:cNvPr id="71" name="Shape 71"/>
        <p:cNvGrpSpPr/>
        <p:nvPr/>
      </p:nvGrpSpPr>
      <p:grpSpPr>
        <a:xfrm>
          <a:off x="0" y="0"/>
          <a:ext cx="0" cy="0"/>
          <a:chOff x="0" y="0"/>
          <a:chExt cx="0" cy="0"/>
        </a:xfrm>
      </p:grpSpPr>
      <p:pic>
        <p:nvPicPr>
          <p:cNvPr descr="A picture containing meter, clock&#10;&#10;Description automatically generated" id="72" name="Google Shape;72;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3" name="Google Shape;73;p31"/>
          <p:cNvSpPr txBox="1"/>
          <p:nvPr>
            <p:ph type="title"/>
          </p:nvPr>
        </p:nvSpPr>
        <p:spPr>
          <a:xfrm>
            <a:off x="381000" y="293771"/>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31"/>
          <p:cNvSpPr txBox="1"/>
          <p:nvPr>
            <p:ph idx="1" type="body"/>
          </p:nvPr>
        </p:nvSpPr>
        <p:spPr>
          <a:xfrm>
            <a:off x="381000" y="1788326"/>
            <a:ext cx="8655424" cy="41732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228600" lvl="1" marL="914400" algn="l">
              <a:lnSpc>
                <a:spcPct val="100000"/>
              </a:lnSpc>
              <a:spcBef>
                <a:spcPts val="1200"/>
              </a:spcBef>
              <a:spcAft>
                <a:spcPts val="0"/>
              </a:spcAft>
              <a:buClr>
                <a:schemeClr val="dk2"/>
              </a:buClr>
              <a:buSzPts val="1600"/>
              <a:buNone/>
              <a:defRPr b="1" i="0" sz="1600">
                <a:solidFill>
                  <a:schemeClr val="dk2"/>
                </a:solidFill>
                <a:latin typeface="Arial"/>
                <a:ea typeface="Arial"/>
                <a:cs typeface="Arial"/>
                <a:sym typeface="Arial"/>
              </a:defRPr>
            </a:lvl2pPr>
            <a:lvl3pPr indent="-228600" lvl="2" marL="1371600" algn="l">
              <a:lnSpc>
                <a:spcPct val="100000"/>
              </a:lnSpc>
              <a:spcBef>
                <a:spcPts val="1800"/>
              </a:spcBef>
              <a:spcAft>
                <a:spcPts val="0"/>
              </a:spcAft>
              <a:buClr>
                <a:schemeClr val="dk1"/>
              </a:buClr>
              <a:buSzPts val="1600"/>
              <a:buNone/>
              <a:defRPr b="0" i="0">
                <a:latin typeface="Arial"/>
                <a:ea typeface="Arial"/>
                <a:cs typeface="Arial"/>
                <a:sym typeface="Arial"/>
              </a:defRPr>
            </a:lvl3pPr>
            <a:lvl4pPr indent="-228600" lvl="3" marL="1828800" algn="l">
              <a:lnSpc>
                <a:spcPct val="100000"/>
              </a:lnSpc>
              <a:spcBef>
                <a:spcPts val="1800"/>
              </a:spcBef>
              <a:spcAft>
                <a:spcPts val="0"/>
              </a:spcAft>
              <a:buClr>
                <a:schemeClr val="dk1"/>
              </a:buClr>
              <a:buSzPts val="1600"/>
              <a:buNone/>
              <a:defRPr b="0" i="1">
                <a:latin typeface="Arial"/>
                <a:ea typeface="Arial"/>
                <a:cs typeface="Arial"/>
                <a:sym typeface="Arial"/>
              </a:defRPr>
            </a:lvl4pPr>
            <a:lvl5pPr indent="-228600" lvl="4" marL="2286000" algn="l">
              <a:lnSpc>
                <a:spcPct val="100000"/>
              </a:lnSpc>
              <a:spcBef>
                <a:spcPts val="1800"/>
              </a:spcBef>
              <a:spcAft>
                <a:spcPts val="0"/>
              </a:spcAft>
              <a:buClr>
                <a:schemeClr val="dk1"/>
              </a:buClr>
              <a:buSzPts val="1400"/>
              <a:buNone/>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1"/>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1"/>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and Text">
  <p:cSld name="Square Photo and Text">
    <p:spTree>
      <p:nvGrpSpPr>
        <p:cNvPr id="78" name="Shape 78"/>
        <p:cNvGrpSpPr/>
        <p:nvPr/>
      </p:nvGrpSpPr>
      <p:grpSpPr>
        <a:xfrm>
          <a:off x="0" y="0"/>
          <a:ext cx="0" cy="0"/>
          <a:chOff x="0" y="0"/>
          <a:chExt cx="0" cy="0"/>
        </a:xfrm>
      </p:grpSpPr>
      <p:sp>
        <p:nvSpPr>
          <p:cNvPr id="79" name="Google Shape;79;p32"/>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32"/>
          <p:cNvSpPr txBox="1"/>
          <p:nvPr>
            <p:ph idx="1" type="body"/>
          </p:nvPr>
        </p:nvSpPr>
        <p:spPr>
          <a:xfrm>
            <a:off x="6956424" y="2179479"/>
            <a:ext cx="4191001" cy="3411631"/>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710"/>
              <a:buNone/>
              <a:defRPr b="1" i="0" sz="1800">
                <a:solidFill>
                  <a:schemeClr val="accent2"/>
                </a:solidFill>
                <a:latin typeface="Arial"/>
                <a:ea typeface="Arial"/>
                <a:cs typeface="Arial"/>
                <a:sym typeface="Arial"/>
              </a:defRPr>
            </a:lvl1pPr>
            <a:lvl2pPr indent="-228600" lvl="1" marL="914400" algn="l">
              <a:lnSpc>
                <a:spcPct val="100000"/>
              </a:lnSpc>
              <a:spcBef>
                <a:spcPts val="1800"/>
              </a:spcBef>
              <a:spcAft>
                <a:spcPts val="0"/>
              </a:spcAft>
              <a:buClr>
                <a:schemeClr val="dk1"/>
              </a:buClr>
              <a:buSzPts val="1800"/>
              <a:buFont typeface="Arial"/>
              <a:buNone/>
              <a:defRPr b="0" i="0" sz="180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Font typeface="Palatino"/>
              <a:buChar char="–"/>
              <a:defRPr b="0" i="0">
                <a:latin typeface="Arial"/>
                <a:ea typeface="Arial"/>
                <a:cs typeface="Arial"/>
                <a:sym typeface="Arial"/>
              </a:defRPr>
            </a:lvl3pPr>
            <a:lvl4pPr indent="-317500" lvl="3" marL="1828800" algn="l">
              <a:lnSpc>
                <a:spcPct val="100000"/>
              </a:lnSpc>
              <a:spcBef>
                <a:spcPts val="1800"/>
              </a:spcBef>
              <a:spcAft>
                <a:spcPts val="0"/>
              </a:spcAft>
              <a:buClr>
                <a:schemeClr val="dk1"/>
              </a:buClr>
              <a:buSzPts val="1400"/>
              <a:buFont typeface="Arial"/>
              <a:buChar char="•"/>
              <a:defRPr b="0" i="1" sz="1400">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Font typeface="Palatino"/>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2"/>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2"/>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4" name="Google Shape;84;p32"/>
          <p:cNvSpPr/>
          <p:nvPr>
            <p:ph idx="2" type="pic"/>
          </p:nvPr>
        </p:nvSpPr>
        <p:spPr>
          <a:xfrm>
            <a:off x="1849328" y="2060164"/>
            <a:ext cx="4064780" cy="3530946"/>
          </a:xfrm>
          <a:prstGeom prst="rect">
            <a:avLst/>
          </a:prstGeom>
          <a:solidFill>
            <a:srgbClr val="C7CACD"/>
          </a:solidFill>
          <a:ln>
            <a:noFill/>
          </a:ln>
        </p:spPr>
      </p:sp>
    </p:spTree>
  </p:cSld>
  <p:clrMapOvr>
    <a:masterClrMapping/>
  </p:clrMapOvr>
  <p:extLst>
    <p:ext uri="{DCECCB84-F9BA-43D5-87BE-67443E8EF086}">
      <p15:sldGuideLst>
        <p15:guide id="1"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5" name="Shape 85"/>
        <p:cNvGrpSpPr/>
        <p:nvPr/>
      </p:nvGrpSpPr>
      <p:grpSpPr>
        <a:xfrm>
          <a:off x="0" y="0"/>
          <a:ext cx="0" cy="0"/>
          <a:chOff x="0" y="0"/>
          <a:chExt cx="0" cy="0"/>
        </a:xfrm>
      </p:grpSpPr>
      <p:pic>
        <p:nvPicPr>
          <p:cNvPr descr="A picture containing meter, clock&#10;&#10;Description automatically generated" id="86" name="Google Shape;86;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7" name="Google Shape;87;p33"/>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2"/>
              </a:buClr>
              <a:buSzPts val="3600"/>
              <a:buFont typeface="Arial"/>
              <a:buNone/>
              <a:defRPr b="1" i="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3"/>
          <p:cNvSpPr txBox="1"/>
          <p:nvPr>
            <p:ph idx="1" type="body"/>
          </p:nvPr>
        </p:nvSpPr>
        <p:spPr>
          <a:xfrm>
            <a:off x="381000" y="1788326"/>
            <a:ext cx="11430000" cy="4173203"/>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1800"/>
              </a:spcBef>
              <a:spcAft>
                <a:spcPts val="0"/>
              </a:spcAft>
              <a:buClr>
                <a:schemeClr val="accent2"/>
              </a:buClr>
              <a:buSzPts val="1900"/>
              <a:buNone/>
              <a:defRPr b="1" i="0">
                <a:solidFill>
                  <a:schemeClr val="accent2"/>
                </a:solidFill>
                <a:latin typeface="Arial"/>
                <a:ea typeface="Arial"/>
                <a:cs typeface="Arial"/>
                <a:sym typeface="Arial"/>
              </a:defRPr>
            </a:lvl1pPr>
            <a:lvl2pPr indent="-342900" lvl="1" marL="914400" algn="l">
              <a:lnSpc>
                <a:spcPct val="100000"/>
              </a:lnSpc>
              <a:spcBef>
                <a:spcPts val="1800"/>
              </a:spcBef>
              <a:spcAft>
                <a:spcPts val="0"/>
              </a:spcAft>
              <a:buClr>
                <a:schemeClr val="dk1"/>
              </a:buClr>
              <a:buSzPts val="1800"/>
              <a:buChar char="•"/>
              <a:defRPr b="0" i="0">
                <a:latin typeface="Arial"/>
                <a:ea typeface="Arial"/>
                <a:cs typeface="Arial"/>
                <a:sym typeface="Arial"/>
              </a:defRPr>
            </a:lvl2pPr>
            <a:lvl3pPr indent="-330200" lvl="2" marL="1371600" algn="l">
              <a:lnSpc>
                <a:spcPct val="100000"/>
              </a:lnSpc>
              <a:spcBef>
                <a:spcPts val="1800"/>
              </a:spcBef>
              <a:spcAft>
                <a:spcPts val="0"/>
              </a:spcAft>
              <a:buClr>
                <a:schemeClr val="dk1"/>
              </a:buClr>
              <a:buSzPts val="1600"/>
              <a:buChar char="–"/>
              <a:defRPr b="0" i="0">
                <a:latin typeface="Arial"/>
                <a:ea typeface="Arial"/>
                <a:cs typeface="Arial"/>
                <a:sym typeface="Arial"/>
              </a:defRPr>
            </a:lvl3pPr>
            <a:lvl4pPr indent="-330200" lvl="3" marL="1828800" algn="l">
              <a:lnSpc>
                <a:spcPct val="100000"/>
              </a:lnSpc>
              <a:spcBef>
                <a:spcPts val="1800"/>
              </a:spcBef>
              <a:spcAft>
                <a:spcPts val="0"/>
              </a:spcAft>
              <a:buClr>
                <a:schemeClr val="dk1"/>
              </a:buClr>
              <a:buSzPts val="1600"/>
              <a:buChar char="•"/>
              <a:defRPr b="0" i="1">
                <a:latin typeface="Arial"/>
                <a:ea typeface="Arial"/>
                <a:cs typeface="Arial"/>
                <a:sym typeface="Arial"/>
              </a:defRPr>
            </a:lvl4pPr>
            <a:lvl5pPr indent="-317500" lvl="4" marL="2286000" algn="l">
              <a:lnSpc>
                <a:spcPct val="100000"/>
              </a:lnSpc>
              <a:spcBef>
                <a:spcPts val="1800"/>
              </a:spcBef>
              <a:spcAft>
                <a:spcPts val="0"/>
              </a:spcAft>
              <a:buClr>
                <a:schemeClr val="dk1"/>
              </a:buClr>
              <a:buSzPts val="1400"/>
              <a:buChar char="–"/>
              <a:defRPr b="0" i="0">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33"/>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33"/>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6" Type="http://schemas.openxmlformats.org/officeDocument/2006/relationships/slideLayout" Target="../slideLayouts/slideLayout4.xml"/><Relationship Id="rId18" Type="http://schemas.openxmlformats.org/officeDocument/2006/relationships/theme" Target="../theme/theme2.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DEEEF"/>
        </a:solidFill>
      </p:bgPr>
    </p:bg>
    <p:spTree>
      <p:nvGrpSpPr>
        <p:cNvPr id="9" name="Shape 9"/>
        <p:cNvGrpSpPr/>
        <p:nvPr/>
      </p:nvGrpSpPr>
      <p:grpSpPr>
        <a:xfrm>
          <a:off x="0" y="0"/>
          <a:ext cx="0" cy="0"/>
          <a:chOff x="0" y="0"/>
          <a:chExt cx="0" cy="0"/>
        </a:xfrm>
      </p:grpSpPr>
      <p:sp>
        <p:nvSpPr>
          <p:cNvPr id="10" name="Google Shape;10;p24"/>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lvl1pPr lvl="0" marR="0" rtl="0" algn="l">
              <a:lnSpc>
                <a:spcPct val="9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4"/>
          <p:cNvSpPr txBox="1"/>
          <p:nvPr>
            <p:ph idx="1" type="body"/>
          </p:nvPr>
        </p:nvSpPr>
        <p:spPr>
          <a:xfrm>
            <a:off x="381000" y="1799665"/>
            <a:ext cx="11371008" cy="414393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1800"/>
              </a:spcBef>
              <a:spcAft>
                <a:spcPts val="0"/>
              </a:spcAft>
              <a:buClr>
                <a:schemeClr val="dk2"/>
              </a:buClr>
              <a:buSzPts val="1900"/>
              <a:buFont typeface="Arial"/>
              <a:buNone/>
              <a:defRPr b="1" i="0" sz="2000" u="none" cap="none" strike="noStrike">
                <a:solidFill>
                  <a:schemeClr val="dk2"/>
                </a:solidFill>
                <a:latin typeface="Arial"/>
                <a:ea typeface="Arial"/>
                <a:cs typeface="Arial"/>
                <a:sym typeface="Arial"/>
              </a:defRPr>
            </a:lvl1pPr>
            <a:lvl2pPr indent="-342900" lvl="1" marL="914400" marR="0" rtl="0" algn="l">
              <a:lnSpc>
                <a:spcPct val="100000"/>
              </a:lnSpc>
              <a:spcBef>
                <a:spcPts val="18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30200" lvl="2" marL="1371600" marR="0" rtl="0" algn="l">
              <a:lnSpc>
                <a:spcPct val="100000"/>
              </a:lnSpc>
              <a:spcBef>
                <a:spcPts val="1800"/>
              </a:spcBef>
              <a:spcAft>
                <a:spcPts val="0"/>
              </a:spcAft>
              <a:buClr>
                <a:schemeClr val="dk1"/>
              </a:buClr>
              <a:buSzPts val="1600"/>
              <a:buFont typeface="Palatino"/>
              <a:buChar char="–"/>
              <a:defRPr b="0" i="0" sz="1600" u="none" cap="none" strike="noStrike">
                <a:solidFill>
                  <a:schemeClr val="dk1"/>
                </a:solidFill>
                <a:latin typeface="Arial"/>
                <a:ea typeface="Arial"/>
                <a:cs typeface="Arial"/>
                <a:sym typeface="Arial"/>
              </a:defRPr>
            </a:lvl3pPr>
            <a:lvl4pPr indent="-330200" lvl="3" marL="1828800" marR="0" rtl="0" algn="l">
              <a:lnSpc>
                <a:spcPct val="100000"/>
              </a:lnSpc>
              <a:spcBef>
                <a:spcPts val="1800"/>
              </a:spcBef>
              <a:spcAft>
                <a:spcPts val="0"/>
              </a:spcAft>
              <a:buClr>
                <a:schemeClr val="dk1"/>
              </a:buClr>
              <a:buSzPts val="1600"/>
              <a:buFont typeface="Arial"/>
              <a:buChar char="•"/>
              <a:defRPr b="0" i="1" sz="1600" u="none" cap="none" strike="noStrike">
                <a:solidFill>
                  <a:schemeClr val="dk1"/>
                </a:solidFill>
                <a:latin typeface="Arial"/>
                <a:ea typeface="Arial"/>
                <a:cs typeface="Arial"/>
                <a:sym typeface="Arial"/>
              </a:defRPr>
            </a:lvl4pPr>
            <a:lvl5pPr indent="-317500" lvl="4" marL="2286000" marR="0" rtl="0" algn="l">
              <a:lnSpc>
                <a:spcPct val="100000"/>
              </a:lnSpc>
              <a:spcBef>
                <a:spcPts val="1800"/>
              </a:spcBef>
              <a:spcAft>
                <a:spcPts val="0"/>
              </a:spcAft>
              <a:buClr>
                <a:schemeClr val="dk1"/>
              </a:buClr>
              <a:buSzPts val="1400"/>
              <a:buFont typeface="Palatino"/>
              <a:buChar char="–"/>
              <a:defRPr b="0" i="0" sz="14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4"/>
          <p:cNvSpPr txBox="1"/>
          <p:nvPr>
            <p:ph idx="10" type="dt"/>
          </p:nvPr>
        </p:nvSpPr>
        <p:spPr>
          <a:xfrm>
            <a:off x="838200" y="7414187"/>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90909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4"/>
          <p:cNvSpPr txBox="1"/>
          <p:nvPr>
            <p:ph idx="11" type="ftr"/>
          </p:nvPr>
        </p:nvSpPr>
        <p:spPr>
          <a:xfrm>
            <a:off x="4038600" y="7414187"/>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90909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4"/>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400" u="none" cap="none" strike="noStrike">
                <a:solidFill>
                  <a:schemeClr val="dk1"/>
                </a:solidFill>
                <a:latin typeface="Arial"/>
                <a:ea typeface="Arial"/>
                <a:cs typeface="Arial"/>
                <a:sym typeface="Arial"/>
              </a:defRPr>
            </a:lvl1pPr>
            <a:lvl2pPr indent="0" lvl="1" marL="0" marR="0" rtl="0" algn="ctr">
              <a:spcBef>
                <a:spcPts val="0"/>
              </a:spcBef>
              <a:buNone/>
              <a:defRPr b="1" i="0" sz="1400" u="none" cap="none" strike="noStrike">
                <a:solidFill>
                  <a:schemeClr val="dk1"/>
                </a:solidFill>
                <a:latin typeface="Arial"/>
                <a:ea typeface="Arial"/>
                <a:cs typeface="Arial"/>
                <a:sym typeface="Arial"/>
              </a:defRPr>
            </a:lvl2pPr>
            <a:lvl3pPr indent="0" lvl="2" marL="0" marR="0" rtl="0" algn="ctr">
              <a:spcBef>
                <a:spcPts val="0"/>
              </a:spcBef>
              <a:buNone/>
              <a:defRPr b="1" i="0" sz="1400" u="none" cap="none" strike="noStrike">
                <a:solidFill>
                  <a:schemeClr val="dk1"/>
                </a:solidFill>
                <a:latin typeface="Arial"/>
                <a:ea typeface="Arial"/>
                <a:cs typeface="Arial"/>
                <a:sym typeface="Arial"/>
              </a:defRPr>
            </a:lvl3pPr>
            <a:lvl4pPr indent="0" lvl="3" marL="0" marR="0" rtl="0" algn="ctr">
              <a:spcBef>
                <a:spcPts val="0"/>
              </a:spcBef>
              <a:buNone/>
              <a:defRPr b="1" i="0" sz="1400" u="none" cap="none" strike="noStrike">
                <a:solidFill>
                  <a:schemeClr val="dk1"/>
                </a:solidFill>
                <a:latin typeface="Arial"/>
                <a:ea typeface="Arial"/>
                <a:cs typeface="Arial"/>
                <a:sym typeface="Arial"/>
              </a:defRPr>
            </a:lvl4pPr>
            <a:lvl5pPr indent="0" lvl="4" marL="0" marR="0" rtl="0" algn="ctr">
              <a:spcBef>
                <a:spcPts val="0"/>
              </a:spcBef>
              <a:buNone/>
              <a:defRPr b="1" i="0" sz="1400" u="none" cap="none" strike="noStrike">
                <a:solidFill>
                  <a:schemeClr val="dk1"/>
                </a:solidFill>
                <a:latin typeface="Arial"/>
                <a:ea typeface="Arial"/>
                <a:cs typeface="Arial"/>
                <a:sym typeface="Arial"/>
              </a:defRPr>
            </a:lvl5pPr>
            <a:lvl6pPr indent="0" lvl="5" marL="0" marR="0" rtl="0" algn="ctr">
              <a:spcBef>
                <a:spcPts val="0"/>
              </a:spcBef>
              <a:buNone/>
              <a:defRPr b="1" i="0" sz="1400" u="none" cap="none" strike="noStrike">
                <a:solidFill>
                  <a:schemeClr val="dk1"/>
                </a:solidFill>
                <a:latin typeface="Arial"/>
                <a:ea typeface="Arial"/>
                <a:cs typeface="Arial"/>
                <a:sym typeface="Arial"/>
              </a:defRPr>
            </a:lvl6pPr>
            <a:lvl7pPr indent="0" lvl="6" marL="0" marR="0" rtl="0" algn="ctr">
              <a:spcBef>
                <a:spcPts val="0"/>
              </a:spcBef>
              <a:buNone/>
              <a:defRPr b="1" i="0" sz="1400" u="none" cap="none" strike="noStrike">
                <a:solidFill>
                  <a:schemeClr val="dk1"/>
                </a:solidFill>
                <a:latin typeface="Arial"/>
                <a:ea typeface="Arial"/>
                <a:cs typeface="Arial"/>
                <a:sym typeface="Arial"/>
              </a:defRPr>
            </a:lvl7pPr>
            <a:lvl8pPr indent="0" lvl="7" marL="0" marR="0" rtl="0" algn="ctr">
              <a:spcBef>
                <a:spcPts val="0"/>
              </a:spcBef>
              <a:buNone/>
              <a:defRPr b="1" i="0" sz="1400" u="none" cap="none" strike="noStrike">
                <a:solidFill>
                  <a:schemeClr val="dk1"/>
                </a:solidFill>
                <a:latin typeface="Arial"/>
                <a:ea typeface="Arial"/>
                <a:cs typeface="Arial"/>
                <a:sym typeface="Arial"/>
              </a:defRPr>
            </a:lvl8pPr>
            <a:lvl9pPr indent="0" lvl="8" marL="0" marR="0" rtl="0" algn="ctr">
              <a:spcBef>
                <a:spcPts val="0"/>
              </a:spcBef>
              <a:buNone/>
              <a:defRPr b="1" i="0" sz="14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5" name="Google Shape;15;p24"/>
          <p:cNvPicPr preferRelativeResize="0"/>
          <p:nvPr/>
        </p:nvPicPr>
        <p:blipFill rotWithShape="1">
          <a:blip r:embed="rId1">
            <a:alphaModFix/>
          </a:blip>
          <a:srcRect b="0" l="0" r="0" t="0"/>
          <a:stretch/>
        </p:blipFill>
        <p:spPr>
          <a:xfrm>
            <a:off x="394488" y="6155667"/>
            <a:ext cx="1274827" cy="456927"/>
          </a:xfrm>
          <a:prstGeom prst="rect">
            <a:avLst/>
          </a:prstGeom>
          <a:noFill/>
          <a:ln>
            <a:noFill/>
          </a:ln>
        </p:spPr>
      </p:pic>
      <p:pic>
        <p:nvPicPr>
          <p:cNvPr id="16" name="Google Shape;16;p24"/>
          <p:cNvPicPr preferRelativeResize="0"/>
          <p:nvPr/>
        </p:nvPicPr>
        <p:blipFill rotWithShape="1">
          <a:blip r:embed="rId2">
            <a:alphaModFix/>
          </a:blip>
          <a:srcRect b="0" l="0" r="0" t="0"/>
          <a:stretch/>
        </p:blipFill>
        <p:spPr>
          <a:xfrm>
            <a:off x="10789920" y="6400800"/>
            <a:ext cx="923544" cy="17613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50.png"/><Relationship Id="rId4" Type="http://schemas.openxmlformats.org/officeDocument/2006/relationships/image" Target="../media/image5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8.png"/><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7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81.png"/><Relationship Id="rId5" Type="http://schemas.openxmlformats.org/officeDocument/2006/relationships/image" Target="../media/image75.png"/><Relationship Id="rId6" Type="http://schemas.openxmlformats.org/officeDocument/2006/relationships/image" Target="../media/image78.png"/><Relationship Id="rId7" Type="http://schemas.openxmlformats.org/officeDocument/2006/relationships/image" Target="../media/image79.png"/><Relationship Id="rId8" Type="http://schemas.openxmlformats.org/officeDocument/2006/relationships/image" Target="../media/image8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 Id="rId9"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0.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2.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4.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
          <p:cNvSpPr txBox="1"/>
          <p:nvPr>
            <p:ph type="ctrTitle"/>
          </p:nvPr>
        </p:nvSpPr>
        <p:spPr>
          <a:xfrm>
            <a:off x="403122" y="731583"/>
            <a:ext cx="9144000" cy="2387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6400"/>
              <a:buFont typeface="Arial"/>
              <a:buNone/>
            </a:pPr>
            <a:r>
              <a:rPr lang="en-US"/>
              <a:t>US Prevailing Wages</a:t>
            </a:r>
            <a:endParaRPr/>
          </a:p>
        </p:txBody>
      </p:sp>
      <p:sp>
        <p:nvSpPr>
          <p:cNvPr id="139" name="Google Shape;139;p1"/>
          <p:cNvSpPr txBox="1"/>
          <p:nvPr>
            <p:ph idx="1" type="subTitle"/>
          </p:nvPr>
        </p:nvSpPr>
        <p:spPr>
          <a:xfrm>
            <a:off x="403122" y="3244341"/>
            <a:ext cx="9144000" cy="33951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710"/>
              <a:buNone/>
            </a:pPr>
            <a:r>
              <a:rPr lang="en-US"/>
              <a:t>Team 3: Yash Wali, Sijie Wang, Joshua Puram, Pradyumn Pottapatri, Samir Basu</a:t>
            </a:r>
            <a:endParaRPr/>
          </a:p>
        </p:txBody>
      </p:sp>
      <p:sp>
        <p:nvSpPr>
          <p:cNvPr id="140" name="Google Shape;140;p1"/>
          <p:cNvSpPr txBox="1"/>
          <p:nvPr>
            <p:ph idx="12" type="sldNum"/>
          </p:nvPr>
        </p:nvSpPr>
        <p:spPr>
          <a:xfrm>
            <a:off x="4724400" y="6456255"/>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Industry Category</a:t>
            </a:r>
            <a:endParaRPr/>
          </a:p>
        </p:txBody>
      </p:sp>
      <p:sp>
        <p:nvSpPr>
          <p:cNvPr id="239" name="Google Shape;239;p12"/>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0" name="Google Shape;240;p12"/>
          <p:cNvSpPr txBox="1"/>
          <p:nvPr>
            <p:ph idx="1" type="body"/>
          </p:nvPr>
        </p:nvSpPr>
        <p:spPr>
          <a:xfrm>
            <a:off x="172775" y="1200625"/>
            <a:ext cx="4955700" cy="5253600"/>
          </a:xfrm>
          <a:prstGeom prst="rect">
            <a:avLst/>
          </a:prstGeom>
          <a:noFill/>
          <a:ln>
            <a:noFill/>
          </a:ln>
        </p:spPr>
        <p:txBody>
          <a:bodyPr anchorCtr="0" anchor="t" bIns="0" lIns="0" spcFirstLastPara="1" rIns="0" wrap="square" tIns="0">
            <a:noAutofit/>
          </a:bodyPr>
          <a:lstStyle/>
          <a:p>
            <a:pPr indent="0" lvl="0" marL="233362" rtl="0" algn="l">
              <a:lnSpc>
                <a:spcPct val="100000"/>
              </a:lnSpc>
              <a:spcBef>
                <a:spcPts val="1800"/>
              </a:spcBef>
              <a:spcAft>
                <a:spcPts val="0"/>
              </a:spcAft>
              <a:buNone/>
            </a:pPr>
            <a:r>
              <a:rPr lang="en-US"/>
              <a:t>Pie Chart:</a:t>
            </a:r>
            <a:endParaRPr/>
          </a:p>
          <a:p>
            <a:pPr indent="-317500" lvl="0" marL="457200" rtl="0" algn="l">
              <a:lnSpc>
                <a:spcPct val="115000"/>
              </a:lnSpc>
              <a:spcBef>
                <a:spcPts val="1800"/>
              </a:spcBef>
              <a:spcAft>
                <a:spcPts val="0"/>
              </a:spcAft>
              <a:buClr>
                <a:schemeClr val="dk2"/>
              </a:buClr>
              <a:buSzPts val="1400"/>
              <a:buChar char="●"/>
            </a:pPr>
            <a:r>
              <a:rPr b="0" lang="en-US" sz="1400">
                <a:solidFill>
                  <a:schemeClr val="dk2"/>
                </a:solidFill>
              </a:rPr>
              <a:t>The pie chart displays the share of jobs in each categories across all the years.</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b="0" lang="en-US" sz="1400">
                <a:solidFill>
                  <a:schemeClr val="dk2"/>
                </a:solidFill>
              </a:rPr>
              <a:t>From the chart it is clear that ‘Professional, Scientific and Technical Services’ has the highest number of jobs from 2012 to 2020. </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b="0" lang="en-US" sz="1400">
                <a:solidFill>
                  <a:schemeClr val="dk2"/>
                </a:solidFill>
              </a:rPr>
              <a:t>The second highest number of jobs are observed in the Finance sector. </a:t>
            </a:r>
            <a:br>
              <a:rPr b="0" lang="en-US" sz="1400">
                <a:solidFill>
                  <a:schemeClr val="dk2"/>
                </a:solidFill>
              </a:rPr>
            </a:b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Professional, Scientific &amp; Technical</a:t>
            </a:r>
            <a:r>
              <a:rPr b="0" lang="en-US" sz="1400">
                <a:solidFill>
                  <a:schemeClr val="dk2"/>
                </a:solidFill>
              </a:rPr>
              <a:t> - 40.2% </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Manufacturing </a:t>
            </a:r>
            <a:r>
              <a:rPr b="0" lang="en-US" sz="1400">
                <a:solidFill>
                  <a:schemeClr val="dk2"/>
                </a:solidFill>
              </a:rPr>
              <a:t>-</a:t>
            </a:r>
            <a:r>
              <a:rPr lang="en-US" sz="1400">
                <a:solidFill>
                  <a:schemeClr val="dk2"/>
                </a:solidFill>
              </a:rPr>
              <a:t> </a:t>
            </a:r>
            <a:r>
              <a:rPr b="0" lang="en-US" sz="1400">
                <a:solidFill>
                  <a:schemeClr val="dk2"/>
                </a:solidFill>
              </a:rPr>
              <a:t>17.9%</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Information </a:t>
            </a:r>
            <a:r>
              <a:rPr b="0" lang="en-US" sz="1400">
                <a:solidFill>
                  <a:schemeClr val="dk2"/>
                </a:solidFill>
              </a:rPr>
              <a:t>-</a:t>
            </a:r>
            <a:r>
              <a:rPr lang="en-US" sz="1400">
                <a:solidFill>
                  <a:schemeClr val="dk2"/>
                </a:solidFill>
              </a:rPr>
              <a:t> </a:t>
            </a:r>
            <a:r>
              <a:rPr b="0" lang="en-US" sz="1400">
                <a:solidFill>
                  <a:schemeClr val="dk2"/>
                </a:solidFill>
              </a:rPr>
              <a:t>11.8%</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Finance &amp; Insurance</a:t>
            </a:r>
            <a:r>
              <a:rPr b="0" lang="en-US" sz="1400">
                <a:solidFill>
                  <a:schemeClr val="dk2"/>
                </a:solidFill>
              </a:rPr>
              <a:t> - 9.3%</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Retail Trade</a:t>
            </a:r>
            <a:r>
              <a:rPr b="0" lang="en-US" sz="1400">
                <a:solidFill>
                  <a:schemeClr val="dk2"/>
                </a:solidFill>
              </a:rPr>
              <a:t> - 4.6%</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Educational Services</a:t>
            </a:r>
            <a:r>
              <a:rPr b="0" lang="en-US" sz="1400">
                <a:solidFill>
                  <a:schemeClr val="dk2"/>
                </a:solidFill>
              </a:rPr>
              <a:t> - 3.9%</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Accomodations &amp; Food Services</a:t>
            </a:r>
            <a:r>
              <a:rPr b="0" lang="en-US" sz="1400">
                <a:solidFill>
                  <a:schemeClr val="dk2"/>
                </a:solidFill>
              </a:rPr>
              <a:t> - 3.8%</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Wholesale Trade</a:t>
            </a:r>
            <a:r>
              <a:rPr b="0" lang="en-US" sz="1400">
                <a:solidFill>
                  <a:schemeClr val="dk2"/>
                </a:solidFill>
              </a:rPr>
              <a:t> - 3.0%</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Health &amp; Social Assistance</a:t>
            </a:r>
            <a:r>
              <a:rPr b="0" lang="en-US" sz="1400">
                <a:solidFill>
                  <a:schemeClr val="dk2"/>
                </a:solidFill>
              </a:rPr>
              <a:t> - 2.9%</a:t>
            </a:r>
            <a:endParaRPr b="0" sz="1400">
              <a:solidFill>
                <a:schemeClr val="dk2"/>
              </a:solidFill>
            </a:endParaRPr>
          </a:p>
          <a:p>
            <a:pPr indent="-317500" lvl="0" marL="457200" rtl="0" algn="l">
              <a:lnSpc>
                <a:spcPct val="115000"/>
              </a:lnSpc>
              <a:spcBef>
                <a:spcPts val="0"/>
              </a:spcBef>
              <a:spcAft>
                <a:spcPts val="0"/>
              </a:spcAft>
              <a:buClr>
                <a:schemeClr val="dk2"/>
              </a:buClr>
              <a:buSzPts val="1400"/>
              <a:buChar char="●"/>
            </a:pPr>
            <a:r>
              <a:rPr lang="en-US" sz="1400">
                <a:solidFill>
                  <a:schemeClr val="dk2"/>
                </a:solidFill>
              </a:rPr>
              <a:t>Administration &amp; Support Waste Management</a:t>
            </a:r>
            <a:r>
              <a:rPr b="0" lang="en-US" sz="1400">
                <a:solidFill>
                  <a:schemeClr val="dk2"/>
                </a:solidFill>
              </a:rPr>
              <a:t> - 2.7%</a:t>
            </a:r>
            <a:endParaRPr b="0" sz="1400">
              <a:solidFill>
                <a:schemeClr val="dk2"/>
              </a:solidFill>
            </a:endParaRPr>
          </a:p>
          <a:p>
            <a:pPr indent="0" lvl="0" marL="233362" rtl="0" algn="l">
              <a:lnSpc>
                <a:spcPct val="100000"/>
              </a:lnSpc>
              <a:spcBef>
                <a:spcPts val="1800"/>
              </a:spcBef>
              <a:spcAft>
                <a:spcPts val="0"/>
              </a:spcAft>
              <a:buNone/>
            </a:pPr>
            <a:r>
              <a:rPr b="0" lang="en-US" sz="1400">
                <a:solidFill>
                  <a:schemeClr val="dk2"/>
                </a:solidFill>
              </a:rPr>
              <a:t> </a:t>
            </a:r>
            <a:endParaRPr b="0" sz="1400">
              <a:solidFill>
                <a:schemeClr val="dk2"/>
              </a:solidFill>
            </a:endParaRPr>
          </a:p>
          <a:p>
            <a:pPr indent="0" lvl="0" marL="233362" rtl="0" algn="l">
              <a:lnSpc>
                <a:spcPct val="100000"/>
              </a:lnSpc>
              <a:spcBef>
                <a:spcPts val="1800"/>
              </a:spcBef>
              <a:spcAft>
                <a:spcPts val="0"/>
              </a:spcAft>
              <a:buNone/>
            </a:pPr>
            <a:r>
              <a:t/>
            </a:r>
            <a:endParaRPr b="0" sz="1500">
              <a:solidFill>
                <a:schemeClr val="dk2"/>
              </a:solidFill>
            </a:endParaRPr>
          </a:p>
          <a:p>
            <a:pPr indent="0" lvl="0" marL="0" rtl="0" algn="l">
              <a:lnSpc>
                <a:spcPct val="100000"/>
              </a:lnSpc>
              <a:spcBef>
                <a:spcPts val="1800"/>
              </a:spcBef>
              <a:spcAft>
                <a:spcPts val="0"/>
              </a:spcAft>
              <a:buNone/>
            </a:pPr>
            <a:r>
              <a:t/>
            </a:r>
            <a:endParaRPr sz="1400">
              <a:solidFill>
                <a:schemeClr val="dk1"/>
              </a:solidFill>
            </a:endParaRPr>
          </a:p>
          <a:p>
            <a:pPr indent="0" lvl="0" marL="0" rtl="0" algn="l">
              <a:lnSpc>
                <a:spcPct val="100000"/>
              </a:lnSpc>
              <a:spcBef>
                <a:spcPts val="1800"/>
              </a:spcBef>
              <a:spcAft>
                <a:spcPts val="0"/>
              </a:spcAft>
              <a:buNone/>
            </a:pPr>
            <a:r>
              <a:t/>
            </a:r>
            <a:endParaRPr sz="1400">
              <a:solidFill>
                <a:schemeClr val="dk1"/>
              </a:solidFill>
            </a:endParaRPr>
          </a:p>
          <a:p>
            <a:pPr indent="0" lvl="0" marL="233362" rtl="0" algn="l">
              <a:lnSpc>
                <a:spcPct val="100000"/>
              </a:lnSpc>
              <a:spcBef>
                <a:spcPts val="1800"/>
              </a:spcBef>
              <a:spcAft>
                <a:spcPts val="0"/>
              </a:spcAft>
              <a:buNone/>
            </a:pPr>
            <a:r>
              <a:t/>
            </a:r>
            <a:endParaRPr sz="1300"/>
          </a:p>
        </p:txBody>
      </p:sp>
      <p:pic>
        <p:nvPicPr>
          <p:cNvPr id="241" name="Google Shape;241;p12"/>
          <p:cNvPicPr preferRelativeResize="0"/>
          <p:nvPr/>
        </p:nvPicPr>
        <p:blipFill>
          <a:blip r:embed="rId3">
            <a:alphaModFix/>
          </a:blip>
          <a:stretch>
            <a:fillRect/>
          </a:stretch>
        </p:blipFill>
        <p:spPr>
          <a:xfrm>
            <a:off x="5128475" y="764936"/>
            <a:ext cx="6782300" cy="5454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Industry Category</a:t>
            </a:r>
            <a:endParaRPr/>
          </a:p>
        </p:txBody>
      </p:sp>
      <p:sp>
        <p:nvSpPr>
          <p:cNvPr id="247" name="Google Shape;247;p13"/>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48" name="Google Shape;248;p13"/>
          <p:cNvSpPr txBox="1"/>
          <p:nvPr>
            <p:ph idx="1" type="body"/>
          </p:nvPr>
        </p:nvSpPr>
        <p:spPr>
          <a:xfrm>
            <a:off x="494125" y="4653575"/>
            <a:ext cx="11179200" cy="157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Line Trends For Average Wage Of Top 5 Industries</a:t>
            </a:r>
            <a:endParaRPr/>
          </a:p>
          <a:p>
            <a:pPr indent="-323850" lvl="0" marL="457200" rtl="0" algn="l">
              <a:lnSpc>
                <a:spcPct val="150000"/>
              </a:lnSpc>
              <a:spcBef>
                <a:spcPts val="0"/>
              </a:spcBef>
              <a:spcAft>
                <a:spcPts val="0"/>
              </a:spcAft>
              <a:buClr>
                <a:schemeClr val="dk2"/>
              </a:buClr>
              <a:buSzPts val="1500"/>
              <a:buChar char="●"/>
            </a:pPr>
            <a:r>
              <a:rPr b="0" lang="en-US" sz="1500">
                <a:solidFill>
                  <a:schemeClr val="dk2"/>
                </a:solidFill>
              </a:rPr>
              <a:t>There has been a significant increase for wage rate in all the Industries except for Retail trade. </a:t>
            </a:r>
            <a:endParaRPr b="0" sz="1500">
              <a:solidFill>
                <a:schemeClr val="dk2"/>
              </a:solidFill>
            </a:endParaRPr>
          </a:p>
          <a:p>
            <a:pPr indent="-323850" lvl="0" marL="457200" rtl="0" algn="l">
              <a:lnSpc>
                <a:spcPct val="150000"/>
              </a:lnSpc>
              <a:spcBef>
                <a:spcPts val="0"/>
              </a:spcBef>
              <a:spcAft>
                <a:spcPts val="0"/>
              </a:spcAft>
              <a:buClr>
                <a:schemeClr val="dk2"/>
              </a:buClr>
              <a:buSzPts val="1500"/>
              <a:buChar char="●"/>
            </a:pPr>
            <a:r>
              <a:rPr b="0" lang="en-US" sz="1500">
                <a:solidFill>
                  <a:schemeClr val="dk2"/>
                </a:solidFill>
              </a:rPr>
              <a:t>The highest wage is observed in the Finance sector.</a:t>
            </a:r>
            <a:endParaRPr b="0" sz="1500">
              <a:solidFill>
                <a:schemeClr val="dk2"/>
              </a:solidFill>
            </a:endParaRPr>
          </a:p>
          <a:p>
            <a:pPr indent="-323850" lvl="0" marL="457200" rtl="0" algn="l">
              <a:lnSpc>
                <a:spcPct val="150000"/>
              </a:lnSpc>
              <a:spcBef>
                <a:spcPts val="0"/>
              </a:spcBef>
              <a:spcAft>
                <a:spcPts val="0"/>
              </a:spcAft>
              <a:buClr>
                <a:schemeClr val="dk2"/>
              </a:buClr>
              <a:buSzPts val="1500"/>
              <a:buChar char="●"/>
            </a:pPr>
            <a:r>
              <a:rPr b="0" lang="en-US" sz="1500">
                <a:solidFill>
                  <a:schemeClr val="dk2"/>
                </a:solidFill>
              </a:rPr>
              <a:t>The highest increase in wage is seen in Information sector. </a:t>
            </a:r>
            <a:endParaRPr b="0" sz="1500">
              <a:solidFill>
                <a:schemeClr val="dk2"/>
              </a:solidFill>
            </a:endParaRPr>
          </a:p>
          <a:p>
            <a:pPr indent="0" lvl="0" marL="0" rtl="0" algn="l">
              <a:lnSpc>
                <a:spcPct val="100000"/>
              </a:lnSpc>
              <a:spcBef>
                <a:spcPts val="0"/>
              </a:spcBef>
              <a:spcAft>
                <a:spcPts val="0"/>
              </a:spcAft>
              <a:buClr>
                <a:schemeClr val="accent2"/>
              </a:buClr>
              <a:buSzPts val="1900"/>
              <a:buNone/>
            </a:pPr>
            <a:r>
              <a:t/>
            </a:r>
            <a:endParaRPr b="0" sz="1500">
              <a:solidFill>
                <a:schemeClr val="dk2"/>
              </a:solidFill>
            </a:endParaRPr>
          </a:p>
          <a:p>
            <a:pPr indent="0" lvl="0" marL="0" rtl="0" algn="l">
              <a:lnSpc>
                <a:spcPct val="100000"/>
              </a:lnSpc>
              <a:spcBef>
                <a:spcPts val="0"/>
              </a:spcBef>
              <a:spcAft>
                <a:spcPts val="0"/>
              </a:spcAft>
              <a:buClr>
                <a:schemeClr val="accent2"/>
              </a:buClr>
              <a:buSzPts val="1900"/>
              <a:buNone/>
            </a:pPr>
            <a:r>
              <a:t/>
            </a:r>
            <a:endParaRPr b="0" sz="1500">
              <a:solidFill>
                <a:schemeClr val="dk2"/>
              </a:solidFill>
            </a:endParaRPr>
          </a:p>
        </p:txBody>
      </p:sp>
      <p:pic>
        <p:nvPicPr>
          <p:cNvPr id="249" name="Google Shape;249;p13"/>
          <p:cNvPicPr preferRelativeResize="0"/>
          <p:nvPr/>
        </p:nvPicPr>
        <p:blipFill rotWithShape="1">
          <a:blip r:embed="rId3">
            <a:alphaModFix/>
          </a:blip>
          <a:srcRect b="2629" l="1526" r="7065" t="-2630"/>
          <a:stretch/>
        </p:blipFill>
        <p:spPr>
          <a:xfrm>
            <a:off x="494125" y="914400"/>
            <a:ext cx="11179324" cy="3568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0"/>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Experience </a:t>
            </a:r>
            <a:endParaRPr/>
          </a:p>
        </p:txBody>
      </p:sp>
      <p:sp>
        <p:nvSpPr>
          <p:cNvPr id="255" name="Google Shape;255;p10"/>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56" name="Google Shape;256;p10"/>
          <p:cNvSpPr txBox="1"/>
          <p:nvPr>
            <p:ph idx="1" type="body"/>
          </p:nvPr>
        </p:nvSpPr>
        <p:spPr>
          <a:xfrm>
            <a:off x="242000" y="1248975"/>
            <a:ext cx="4359000" cy="5130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Pie Chart:</a:t>
            </a:r>
            <a:endParaRPr/>
          </a:p>
          <a:p>
            <a:pPr indent="-214312" lvl="1" marL="233362" rtl="0" algn="l">
              <a:lnSpc>
                <a:spcPct val="100000"/>
              </a:lnSpc>
              <a:spcBef>
                <a:spcPts val="1800"/>
              </a:spcBef>
              <a:spcAft>
                <a:spcPts val="0"/>
              </a:spcAft>
              <a:buClr>
                <a:schemeClr val="dk1"/>
              </a:buClr>
              <a:buSzPts val="1500"/>
              <a:buChar char="•"/>
            </a:pPr>
            <a:r>
              <a:rPr lang="en-US" sz="1500"/>
              <a:t>This chart shows the distribution of experience of candidates.</a:t>
            </a:r>
            <a:endParaRPr sz="1500"/>
          </a:p>
          <a:p>
            <a:pPr indent="-214312" lvl="1" marL="233362" rtl="0" algn="l">
              <a:lnSpc>
                <a:spcPct val="100000"/>
              </a:lnSpc>
              <a:spcBef>
                <a:spcPts val="1800"/>
              </a:spcBef>
              <a:spcAft>
                <a:spcPts val="0"/>
              </a:spcAft>
              <a:buClr>
                <a:schemeClr val="dk1"/>
              </a:buClr>
              <a:buSzPts val="1500"/>
              <a:buChar char="•"/>
            </a:pPr>
            <a:r>
              <a:rPr lang="en-US" sz="1500"/>
              <a:t>From the chart, it is clear that there are a lot of candidates with 0-5 years of experience but hardly any with more than 15 years of </a:t>
            </a:r>
            <a:r>
              <a:rPr lang="en-US" sz="1500"/>
              <a:t>experience</a:t>
            </a:r>
            <a:r>
              <a:rPr lang="en-US" sz="1500"/>
              <a:t>.</a:t>
            </a:r>
            <a:endParaRPr sz="1500"/>
          </a:p>
          <a:p>
            <a:pPr indent="-214312" lvl="1" marL="233362" rtl="0" algn="l">
              <a:lnSpc>
                <a:spcPct val="100000"/>
              </a:lnSpc>
              <a:spcBef>
                <a:spcPts val="1800"/>
              </a:spcBef>
              <a:spcAft>
                <a:spcPts val="0"/>
              </a:spcAft>
              <a:buSzPts val="1500"/>
              <a:buChar char="•"/>
            </a:pPr>
            <a:r>
              <a:rPr b="1" lang="en-US" sz="1500"/>
              <a:t>0-2 years</a:t>
            </a:r>
            <a:r>
              <a:rPr lang="en-US" sz="1500"/>
              <a:t> - 52.42%</a:t>
            </a:r>
            <a:endParaRPr sz="1500"/>
          </a:p>
          <a:p>
            <a:pPr indent="-214312" lvl="1" marL="233362" rtl="0" algn="l">
              <a:lnSpc>
                <a:spcPct val="100000"/>
              </a:lnSpc>
              <a:spcBef>
                <a:spcPts val="1800"/>
              </a:spcBef>
              <a:spcAft>
                <a:spcPts val="0"/>
              </a:spcAft>
              <a:buSzPts val="1500"/>
              <a:buChar char="•"/>
            </a:pPr>
            <a:r>
              <a:rPr b="1" lang="en-US" sz="1500"/>
              <a:t>2-5 years</a:t>
            </a:r>
            <a:r>
              <a:rPr lang="en-US" sz="1500"/>
              <a:t> - 41.03%</a:t>
            </a:r>
            <a:endParaRPr sz="1500"/>
          </a:p>
          <a:p>
            <a:pPr indent="-214312" lvl="1" marL="233362" rtl="0" algn="l">
              <a:lnSpc>
                <a:spcPct val="100000"/>
              </a:lnSpc>
              <a:spcBef>
                <a:spcPts val="1800"/>
              </a:spcBef>
              <a:spcAft>
                <a:spcPts val="0"/>
              </a:spcAft>
              <a:buSzPts val="1500"/>
              <a:buChar char="•"/>
            </a:pPr>
            <a:r>
              <a:rPr b="1" lang="en-US" sz="1500"/>
              <a:t>5-8 years</a:t>
            </a:r>
            <a:r>
              <a:rPr lang="en-US" sz="1500"/>
              <a:t> - 5.22%</a:t>
            </a:r>
            <a:endParaRPr sz="1500"/>
          </a:p>
          <a:p>
            <a:pPr indent="-214312" lvl="1" marL="233362" rtl="0" algn="l">
              <a:lnSpc>
                <a:spcPct val="100000"/>
              </a:lnSpc>
              <a:spcBef>
                <a:spcPts val="1800"/>
              </a:spcBef>
              <a:spcAft>
                <a:spcPts val="0"/>
              </a:spcAft>
              <a:buSzPts val="1500"/>
              <a:buChar char="•"/>
            </a:pPr>
            <a:r>
              <a:rPr b="1" lang="en-US" sz="1500"/>
              <a:t>8-15 years</a:t>
            </a:r>
            <a:r>
              <a:rPr lang="en-US" sz="1500"/>
              <a:t> - 1.32%</a:t>
            </a:r>
            <a:endParaRPr sz="1500"/>
          </a:p>
          <a:p>
            <a:pPr indent="-214312" lvl="1" marL="233362" rtl="0" algn="l">
              <a:lnSpc>
                <a:spcPct val="100000"/>
              </a:lnSpc>
              <a:spcBef>
                <a:spcPts val="1800"/>
              </a:spcBef>
              <a:spcAft>
                <a:spcPts val="0"/>
              </a:spcAft>
              <a:buSzPts val="1500"/>
              <a:buChar char="•"/>
            </a:pPr>
            <a:r>
              <a:rPr b="1" lang="en-US" sz="1500"/>
              <a:t>15-20 years</a:t>
            </a:r>
            <a:r>
              <a:rPr lang="en-US" sz="1500"/>
              <a:t> - 0.01%</a:t>
            </a:r>
            <a:endParaRPr sz="1500"/>
          </a:p>
          <a:p>
            <a:pPr indent="-214312" lvl="1" marL="233362" rtl="0" algn="l">
              <a:lnSpc>
                <a:spcPct val="100000"/>
              </a:lnSpc>
              <a:spcBef>
                <a:spcPts val="1800"/>
              </a:spcBef>
              <a:spcAft>
                <a:spcPts val="0"/>
              </a:spcAft>
              <a:buSzPts val="1500"/>
              <a:buChar char="•"/>
            </a:pPr>
            <a:r>
              <a:rPr b="1" lang="en-US" sz="1500"/>
              <a:t>20 years or more</a:t>
            </a:r>
            <a:r>
              <a:rPr lang="en-US" sz="1500"/>
              <a:t> - &lt; 0.01%</a:t>
            </a:r>
            <a:endParaRPr sz="1500"/>
          </a:p>
        </p:txBody>
      </p:sp>
      <p:pic>
        <p:nvPicPr>
          <p:cNvPr id="257" name="Google Shape;257;p10"/>
          <p:cNvPicPr preferRelativeResize="0"/>
          <p:nvPr/>
        </p:nvPicPr>
        <p:blipFill>
          <a:blip r:embed="rId3">
            <a:alphaModFix/>
          </a:blip>
          <a:stretch>
            <a:fillRect/>
          </a:stretch>
        </p:blipFill>
        <p:spPr>
          <a:xfrm>
            <a:off x="3510912" y="266347"/>
            <a:ext cx="8525901" cy="1473900"/>
          </a:xfrm>
          <a:prstGeom prst="rect">
            <a:avLst/>
          </a:prstGeom>
          <a:noFill/>
          <a:ln>
            <a:noFill/>
          </a:ln>
        </p:spPr>
      </p:pic>
      <p:pic>
        <p:nvPicPr>
          <p:cNvPr id="258" name="Google Shape;258;p10"/>
          <p:cNvPicPr preferRelativeResize="0"/>
          <p:nvPr/>
        </p:nvPicPr>
        <p:blipFill>
          <a:blip r:embed="rId4">
            <a:alphaModFix/>
          </a:blip>
          <a:stretch>
            <a:fillRect/>
          </a:stretch>
        </p:blipFill>
        <p:spPr>
          <a:xfrm>
            <a:off x="4909622" y="2134748"/>
            <a:ext cx="5329428" cy="44341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04b64d15f1_6_13"/>
          <p:cNvSpPr txBox="1"/>
          <p:nvPr>
            <p:ph type="title"/>
          </p:nvPr>
        </p:nvSpPr>
        <p:spPr>
          <a:xfrm>
            <a:off x="381000" y="26633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Experience vs Mean Income</a:t>
            </a:r>
            <a:endParaRPr/>
          </a:p>
        </p:txBody>
      </p:sp>
      <p:sp>
        <p:nvSpPr>
          <p:cNvPr id="264" name="Google Shape;264;g104b64d15f1_6_13"/>
          <p:cNvSpPr txBox="1"/>
          <p:nvPr>
            <p:ph idx="12" type="sldNum"/>
          </p:nvPr>
        </p:nvSpPr>
        <p:spPr>
          <a:xfrm>
            <a:off x="5634228" y="5997301"/>
            <a:ext cx="923400" cy="45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65" name="Google Shape;265;g104b64d15f1_6_13"/>
          <p:cNvSpPr txBox="1"/>
          <p:nvPr>
            <p:ph idx="1" type="body"/>
          </p:nvPr>
        </p:nvSpPr>
        <p:spPr>
          <a:xfrm>
            <a:off x="446853" y="2585690"/>
            <a:ext cx="4191000" cy="341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Line Graph:</a:t>
            </a:r>
            <a:endParaRPr/>
          </a:p>
          <a:p>
            <a:pPr indent="-233362" lvl="1" marL="233362" rtl="0" algn="l">
              <a:lnSpc>
                <a:spcPct val="100000"/>
              </a:lnSpc>
              <a:spcBef>
                <a:spcPts val="1800"/>
              </a:spcBef>
              <a:spcAft>
                <a:spcPts val="0"/>
              </a:spcAft>
              <a:buClr>
                <a:schemeClr val="dk1"/>
              </a:buClr>
              <a:buSzPts val="1800"/>
              <a:buChar char="•"/>
            </a:pPr>
            <a:r>
              <a:rPr lang="en-US"/>
              <a:t>A line graph is drawn to compare the experience of the candidates and the mean income of the candidates having that experience.</a:t>
            </a:r>
            <a:endParaRPr/>
          </a:p>
          <a:p>
            <a:pPr indent="-233362" lvl="1" marL="233362" rtl="0" algn="l">
              <a:lnSpc>
                <a:spcPct val="100000"/>
              </a:lnSpc>
              <a:spcBef>
                <a:spcPts val="1800"/>
              </a:spcBef>
              <a:spcAft>
                <a:spcPts val="0"/>
              </a:spcAft>
              <a:buSzPts val="1800"/>
              <a:buChar char="•"/>
            </a:pPr>
            <a:r>
              <a:rPr lang="en-US"/>
              <a:t>We observe a peak in the mean income at around 15-16 years of experience.</a:t>
            </a:r>
            <a:endParaRPr/>
          </a:p>
        </p:txBody>
      </p:sp>
      <p:pic>
        <p:nvPicPr>
          <p:cNvPr id="266" name="Google Shape;266;g104b64d15f1_6_13"/>
          <p:cNvPicPr preferRelativeResize="0"/>
          <p:nvPr/>
        </p:nvPicPr>
        <p:blipFill>
          <a:blip r:embed="rId3">
            <a:alphaModFix/>
          </a:blip>
          <a:stretch>
            <a:fillRect/>
          </a:stretch>
        </p:blipFill>
        <p:spPr>
          <a:xfrm>
            <a:off x="5021875" y="2340075"/>
            <a:ext cx="5924400" cy="4046650"/>
          </a:xfrm>
          <a:prstGeom prst="rect">
            <a:avLst/>
          </a:prstGeom>
          <a:noFill/>
          <a:ln>
            <a:noFill/>
          </a:ln>
        </p:spPr>
      </p:pic>
      <p:pic>
        <p:nvPicPr>
          <p:cNvPr id="267" name="Google Shape;267;g104b64d15f1_6_13"/>
          <p:cNvPicPr preferRelativeResize="0"/>
          <p:nvPr/>
        </p:nvPicPr>
        <p:blipFill>
          <a:blip r:embed="rId4">
            <a:alphaModFix/>
          </a:blip>
          <a:stretch>
            <a:fillRect/>
          </a:stretch>
        </p:blipFill>
        <p:spPr>
          <a:xfrm>
            <a:off x="3937925" y="791424"/>
            <a:ext cx="7140775" cy="1541350"/>
          </a:xfrm>
          <a:prstGeom prst="rect">
            <a:avLst/>
          </a:prstGeom>
          <a:noFill/>
          <a:ln>
            <a:noFill/>
          </a:ln>
        </p:spPr>
      </p:pic>
      <p:sp>
        <p:nvSpPr>
          <p:cNvPr id="268" name="Google Shape;268;g104b64d15f1_6_13"/>
          <p:cNvSpPr txBox="1"/>
          <p:nvPr/>
        </p:nvSpPr>
        <p:spPr>
          <a:xfrm>
            <a:off x="7446725" y="2585700"/>
            <a:ext cx="22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Peak Point in Career?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04b64d15f1_6_39"/>
          <p:cNvSpPr txBox="1"/>
          <p:nvPr>
            <p:ph type="title"/>
          </p:nvPr>
        </p:nvSpPr>
        <p:spPr>
          <a:xfrm>
            <a:off x="381000" y="26633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Experience vs Income Group</a:t>
            </a:r>
            <a:endParaRPr/>
          </a:p>
        </p:txBody>
      </p:sp>
      <p:sp>
        <p:nvSpPr>
          <p:cNvPr id="274" name="Google Shape;274;g104b64d15f1_6_39"/>
          <p:cNvSpPr txBox="1"/>
          <p:nvPr>
            <p:ph idx="12" type="sldNum"/>
          </p:nvPr>
        </p:nvSpPr>
        <p:spPr>
          <a:xfrm>
            <a:off x="5634228" y="5997301"/>
            <a:ext cx="923400" cy="45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75" name="Google Shape;275;g104b64d15f1_6_39"/>
          <p:cNvSpPr txBox="1"/>
          <p:nvPr>
            <p:ph idx="1" type="body"/>
          </p:nvPr>
        </p:nvSpPr>
        <p:spPr>
          <a:xfrm>
            <a:off x="446853" y="2585690"/>
            <a:ext cx="4191000" cy="341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Bar Plot</a:t>
            </a:r>
            <a:r>
              <a:rPr lang="en-US"/>
              <a:t>:</a:t>
            </a:r>
            <a:endParaRPr/>
          </a:p>
          <a:p>
            <a:pPr indent="-233362" lvl="1" marL="233362" rtl="0" algn="l">
              <a:lnSpc>
                <a:spcPct val="100000"/>
              </a:lnSpc>
              <a:spcBef>
                <a:spcPts val="1800"/>
              </a:spcBef>
              <a:spcAft>
                <a:spcPts val="0"/>
              </a:spcAft>
              <a:buClr>
                <a:schemeClr val="dk1"/>
              </a:buClr>
              <a:buSzPts val="1800"/>
              <a:buChar char="•"/>
            </a:pPr>
            <a:r>
              <a:rPr lang="en-US"/>
              <a:t>This plot shows us the relation between </a:t>
            </a:r>
            <a:r>
              <a:rPr lang="en-US"/>
              <a:t>income group and experience of the candidates.</a:t>
            </a:r>
            <a:endParaRPr/>
          </a:p>
          <a:p>
            <a:pPr indent="-233362" lvl="1" marL="233362" rtl="0" algn="l">
              <a:lnSpc>
                <a:spcPct val="100000"/>
              </a:lnSpc>
              <a:spcBef>
                <a:spcPts val="1800"/>
              </a:spcBef>
              <a:spcAft>
                <a:spcPts val="0"/>
              </a:spcAft>
              <a:buSzPts val="1800"/>
              <a:buChar char="•"/>
            </a:pPr>
            <a:r>
              <a:rPr lang="en-US"/>
              <a:t>On an average, the more experience one has, the more is one’s income.</a:t>
            </a:r>
            <a:endParaRPr/>
          </a:p>
        </p:txBody>
      </p:sp>
      <p:pic>
        <p:nvPicPr>
          <p:cNvPr id="276" name="Google Shape;276;g104b64d15f1_6_39"/>
          <p:cNvPicPr preferRelativeResize="0"/>
          <p:nvPr/>
        </p:nvPicPr>
        <p:blipFill>
          <a:blip r:embed="rId3">
            <a:alphaModFix/>
          </a:blip>
          <a:stretch>
            <a:fillRect/>
          </a:stretch>
        </p:blipFill>
        <p:spPr>
          <a:xfrm>
            <a:off x="5634225" y="2261062"/>
            <a:ext cx="4893550" cy="4060875"/>
          </a:xfrm>
          <a:prstGeom prst="rect">
            <a:avLst/>
          </a:prstGeom>
          <a:noFill/>
          <a:ln>
            <a:noFill/>
          </a:ln>
        </p:spPr>
      </p:pic>
      <p:pic>
        <p:nvPicPr>
          <p:cNvPr id="277" name="Google Shape;277;g104b64d15f1_6_39"/>
          <p:cNvPicPr preferRelativeResize="0"/>
          <p:nvPr/>
        </p:nvPicPr>
        <p:blipFill>
          <a:blip r:embed="rId4">
            <a:alphaModFix/>
          </a:blip>
          <a:stretch>
            <a:fillRect/>
          </a:stretch>
        </p:blipFill>
        <p:spPr>
          <a:xfrm>
            <a:off x="2344904" y="976912"/>
            <a:ext cx="9466097" cy="1138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1"/>
          <p:cNvSpPr txBox="1"/>
          <p:nvPr>
            <p:ph type="title"/>
          </p:nvPr>
        </p:nvSpPr>
        <p:spPr>
          <a:xfrm>
            <a:off x="381000" y="20683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Education</a:t>
            </a:r>
            <a:endParaRPr/>
          </a:p>
        </p:txBody>
      </p:sp>
      <p:sp>
        <p:nvSpPr>
          <p:cNvPr id="283" name="Google Shape;283;p11"/>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84" name="Google Shape;284;p11"/>
          <p:cNvSpPr txBox="1"/>
          <p:nvPr>
            <p:ph idx="1" type="body"/>
          </p:nvPr>
        </p:nvSpPr>
        <p:spPr>
          <a:xfrm>
            <a:off x="517953" y="2165515"/>
            <a:ext cx="4191000" cy="341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Bar Plot:</a:t>
            </a:r>
            <a:endParaRPr/>
          </a:p>
          <a:p>
            <a:pPr indent="-233362" lvl="1" marL="233362" rtl="0" algn="l">
              <a:lnSpc>
                <a:spcPct val="100000"/>
              </a:lnSpc>
              <a:spcBef>
                <a:spcPts val="1800"/>
              </a:spcBef>
              <a:spcAft>
                <a:spcPts val="0"/>
              </a:spcAft>
              <a:buClr>
                <a:schemeClr val="dk1"/>
              </a:buClr>
              <a:buSzPts val="1800"/>
              <a:buChar char="•"/>
            </a:pPr>
            <a:r>
              <a:rPr lang="en-US"/>
              <a:t>This chart shows us the distribution of </a:t>
            </a:r>
            <a:r>
              <a:rPr lang="en-US"/>
              <a:t>educational background of the candidates.</a:t>
            </a:r>
            <a:endParaRPr/>
          </a:p>
          <a:p>
            <a:pPr indent="-233362" lvl="1" marL="233362" rtl="0" algn="l">
              <a:lnSpc>
                <a:spcPct val="100000"/>
              </a:lnSpc>
              <a:spcBef>
                <a:spcPts val="1800"/>
              </a:spcBef>
              <a:spcAft>
                <a:spcPts val="0"/>
              </a:spcAft>
              <a:buSzPts val="1800"/>
              <a:buChar char="•"/>
            </a:pPr>
            <a:r>
              <a:rPr lang="en-US"/>
              <a:t>A lot of candidates either have a Bachelor’s or a Master’s degree. </a:t>
            </a:r>
            <a:endParaRPr/>
          </a:p>
          <a:p>
            <a:pPr indent="-233363" lvl="1" marL="233363" rtl="0" algn="l">
              <a:lnSpc>
                <a:spcPct val="100000"/>
              </a:lnSpc>
              <a:spcBef>
                <a:spcPts val="1800"/>
              </a:spcBef>
              <a:spcAft>
                <a:spcPts val="0"/>
              </a:spcAft>
              <a:buSzPts val="1800"/>
              <a:buChar char="•"/>
            </a:pPr>
            <a:r>
              <a:rPr lang="en-US"/>
              <a:t>Also, quite a few seem to not have any educational qualifications.</a:t>
            </a:r>
            <a:endParaRPr/>
          </a:p>
        </p:txBody>
      </p:sp>
      <p:pic>
        <p:nvPicPr>
          <p:cNvPr id="285" name="Google Shape;285;p11"/>
          <p:cNvPicPr preferRelativeResize="0"/>
          <p:nvPr/>
        </p:nvPicPr>
        <p:blipFill>
          <a:blip r:embed="rId3">
            <a:alphaModFix/>
          </a:blip>
          <a:stretch>
            <a:fillRect/>
          </a:stretch>
        </p:blipFill>
        <p:spPr>
          <a:xfrm>
            <a:off x="2855448" y="400648"/>
            <a:ext cx="8862875" cy="1085250"/>
          </a:xfrm>
          <a:prstGeom prst="rect">
            <a:avLst/>
          </a:prstGeom>
          <a:noFill/>
          <a:ln>
            <a:noFill/>
          </a:ln>
        </p:spPr>
      </p:pic>
      <p:pic>
        <p:nvPicPr>
          <p:cNvPr id="286" name="Google Shape;286;p11"/>
          <p:cNvPicPr preferRelativeResize="0"/>
          <p:nvPr/>
        </p:nvPicPr>
        <p:blipFill>
          <a:blip r:embed="rId4">
            <a:alphaModFix/>
          </a:blip>
          <a:stretch>
            <a:fillRect/>
          </a:stretch>
        </p:blipFill>
        <p:spPr>
          <a:xfrm>
            <a:off x="5479978" y="1864050"/>
            <a:ext cx="5243709" cy="4484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g104b64d15f1_6_4"/>
          <p:cNvSpPr txBox="1"/>
          <p:nvPr>
            <p:ph type="title"/>
          </p:nvPr>
        </p:nvSpPr>
        <p:spPr>
          <a:xfrm>
            <a:off x="381000" y="26633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Experience vs Education</a:t>
            </a:r>
            <a:endParaRPr/>
          </a:p>
        </p:txBody>
      </p:sp>
      <p:sp>
        <p:nvSpPr>
          <p:cNvPr id="292" name="Google Shape;292;g104b64d15f1_6_4"/>
          <p:cNvSpPr txBox="1"/>
          <p:nvPr>
            <p:ph idx="12" type="sldNum"/>
          </p:nvPr>
        </p:nvSpPr>
        <p:spPr>
          <a:xfrm>
            <a:off x="5634228" y="5997301"/>
            <a:ext cx="923400" cy="45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293" name="Google Shape;293;g104b64d15f1_6_4"/>
          <p:cNvSpPr txBox="1"/>
          <p:nvPr>
            <p:ph idx="1" type="body"/>
          </p:nvPr>
        </p:nvSpPr>
        <p:spPr>
          <a:xfrm>
            <a:off x="381003" y="1879390"/>
            <a:ext cx="4191000" cy="3411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Bar Plot:</a:t>
            </a:r>
            <a:endParaRPr/>
          </a:p>
          <a:p>
            <a:pPr indent="-233362" lvl="1" marL="233362" rtl="0" algn="l">
              <a:lnSpc>
                <a:spcPct val="100000"/>
              </a:lnSpc>
              <a:spcBef>
                <a:spcPts val="1800"/>
              </a:spcBef>
              <a:spcAft>
                <a:spcPts val="0"/>
              </a:spcAft>
              <a:buClr>
                <a:schemeClr val="dk1"/>
              </a:buClr>
              <a:buSzPts val="1800"/>
              <a:buChar char="•"/>
            </a:pPr>
            <a:r>
              <a:rPr lang="en-US"/>
              <a:t>This chart compares the mean experience of the candidates and their educational backgrounds.</a:t>
            </a:r>
            <a:endParaRPr/>
          </a:p>
        </p:txBody>
      </p:sp>
      <p:pic>
        <p:nvPicPr>
          <p:cNvPr id="294" name="Google Shape;294;g104b64d15f1_6_4"/>
          <p:cNvPicPr preferRelativeResize="0"/>
          <p:nvPr/>
        </p:nvPicPr>
        <p:blipFill>
          <a:blip r:embed="rId3">
            <a:alphaModFix/>
          </a:blip>
          <a:stretch>
            <a:fillRect/>
          </a:stretch>
        </p:blipFill>
        <p:spPr>
          <a:xfrm>
            <a:off x="4386560" y="853662"/>
            <a:ext cx="6985791" cy="937025"/>
          </a:xfrm>
          <a:prstGeom prst="rect">
            <a:avLst/>
          </a:prstGeom>
          <a:noFill/>
          <a:ln>
            <a:noFill/>
          </a:ln>
        </p:spPr>
      </p:pic>
      <p:pic>
        <p:nvPicPr>
          <p:cNvPr id="295" name="Google Shape;295;g104b64d15f1_6_4"/>
          <p:cNvPicPr preferRelativeResize="0"/>
          <p:nvPr/>
        </p:nvPicPr>
        <p:blipFill>
          <a:blip r:embed="rId4">
            <a:alphaModFix/>
          </a:blip>
          <a:stretch>
            <a:fillRect/>
          </a:stretch>
        </p:blipFill>
        <p:spPr>
          <a:xfrm>
            <a:off x="5574775" y="1951100"/>
            <a:ext cx="5188850" cy="466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104b64d15f1_12_2"/>
          <p:cNvSpPr txBox="1"/>
          <p:nvPr>
            <p:ph type="title"/>
          </p:nvPr>
        </p:nvSpPr>
        <p:spPr>
          <a:xfrm>
            <a:off x="381000" y="266339"/>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Education vs Income</a:t>
            </a:r>
            <a:endParaRPr/>
          </a:p>
        </p:txBody>
      </p:sp>
      <p:sp>
        <p:nvSpPr>
          <p:cNvPr id="301" name="Google Shape;301;g104b64d15f1_12_2"/>
          <p:cNvSpPr txBox="1"/>
          <p:nvPr>
            <p:ph idx="12" type="sldNum"/>
          </p:nvPr>
        </p:nvSpPr>
        <p:spPr>
          <a:xfrm>
            <a:off x="5634228" y="5997301"/>
            <a:ext cx="923400" cy="45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02" name="Google Shape;302;g104b64d15f1_12_2"/>
          <p:cNvSpPr txBox="1"/>
          <p:nvPr>
            <p:ph idx="1" type="body"/>
          </p:nvPr>
        </p:nvSpPr>
        <p:spPr>
          <a:xfrm>
            <a:off x="281250" y="2051675"/>
            <a:ext cx="4806000" cy="4121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Bar Plot:</a:t>
            </a:r>
            <a:endParaRPr/>
          </a:p>
          <a:p>
            <a:pPr indent="-233362" lvl="1" marL="233362" rtl="0" algn="l">
              <a:lnSpc>
                <a:spcPct val="100000"/>
              </a:lnSpc>
              <a:spcBef>
                <a:spcPts val="1800"/>
              </a:spcBef>
              <a:spcAft>
                <a:spcPts val="0"/>
              </a:spcAft>
              <a:buClr>
                <a:schemeClr val="dk1"/>
              </a:buClr>
              <a:buSzPts val="1800"/>
              <a:buChar char="•"/>
            </a:pPr>
            <a:r>
              <a:rPr lang="en-US"/>
              <a:t>This chart compares the mean income of the candidates and their educational backgrounds.</a:t>
            </a:r>
            <a:endParaRPr/>
          </a:p>
          <a:p>
            <a:pPr indent="0" lvl="0" marL="0" rtl="0" algn="l">
              <a:lnSpc>
                <a:spcPct val="100000"/>
              </a:lnSpc>
              <a:spcBef>
                <a:spcPts val="1800"/>
              </a:spcBef>
              <a:spcAft>
                <a:spcPts val="0"/>
              </a:spcAft>
              <a:buNone/>
            </a:pPr>
            <a:r>
              <a:t/>
            </a:r>
            <a:endParaRPr/>
          </a:p>
        </p:txBody>
      </p:sp>
      <p:pic>
        <p:nvPicPr>
          <p:cNvPr id="303" name="Google Shape;303;g104b64d15f1_12_2"/>
          <p:cNvPicPr preferRelativeResize="0"/>
          <p:nvPr/>
        </p:nvPicPr>
        <p:blipFill>
          <a:blip r:embed="rId3">
            <a:alphaModFix/>
          </a:blip>
          <a:stretch>
            <a:fillRect/>
          </a:stretch>
        </p:blipFill>
        <p:spPr>
          <a:xfrm>
            <a:off x="3383074" y="822163"/>
            <a:ext cx="8561278" cy="1090200"/>
          </a:xfrm>
          <a:prstGeom prst="rect">
            <a:avLst/>
          </a:prstGeom>
          <a:noFill/>
          <a:ln>
            <a:noFill/>
          </a:ln>
        </p:spPr>
      </p:pic>
      <p:pic>
        <p:nvPicPr>
          <p:cNvPr id="304" name="Google Shape;304;g104b64d15f1_12_2"/>
          <p:cNvPicPr preferRelativeResize="0"/>
          <p:nvPr/>
        </p:nvPicPr>
        <p:blipFill>
          <a:blip r:embed="rId4">
            <a:alphaModFix/>
          </a:blip>
          <a:stretch>
            <a:fillRect/>
          </a:stretch>
        </p:blipFill>
        <p:spPr>
          <a:xfrm>
            <a:off x="5969624" y="1969600"/>
            <a:ext cx="5011325" cy="428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4"/>
          <p:cNvSpPr txBox="1"/>
          <p:nvPr>
            <p:ph type="title"/>
          </p:nvPr>
        </p:nvSpPr>
        <p:spPr>
          <a:xfrm>
            <a:off x="3985256" y="2149704"/>
            <a:ext cx="4156364" cy="1479508"/>
          </a:xfrm>
          <a:prstGeom prst="rect">
            <a:avLst/>
          </a:prstGeom>
          <a:noFill/>
          <a:ln>
            <a:noFill/>
          </a:ln>
        </p:spPr>
        <p:txBody>
          <a:bodyPr anchorCtr="0" anchor="ctr" bIns="0" lIns="0" spcFirstLastPara="1" rIns="0" wrap="square" tIns="0">
            <a:spAutoFit/>
          </a:bodyPr>
          <a:lstStyle/>
          <a:p>
            <a:pPr indent="0" lvl="0" marL="0" rtl="0" algn="ctr">
              <a:lnSpc>
                <a:spcPct val="75000"/>
              </a:lnSpc>
              <a:spcBef>
                <a:spcPts val="0"/>
              </a:spcBef>
              <a:spcAft>
                <a:spcPts val="0"/>
              </a:spcAft>
              <a:buClr>
                <a:schemeClr val="lt1"/>
              </a:buClr>
              <a:buSzPts val="6400"/>
              <a:buFont typeface="Arial"/>
              <a:buNone/>
            </a:pPr>
            <a:br>
              <a:rPr lang="en-US"/>
            </a:br>
            <a:r>
              <a:rPr lang="en-US"/>
              <a:t>End</a:t>
            </a:r>
            <a:endParaRPr/>
          </a:p>
        </p:txBody>
      </p:sp>
      <p:sp>
        <p:nvSpPr>
          <p:cNvPr id="310" name="Google Shape;310;p14"/>
          <p:cNvSpPr txBox="1"/>
          <p:nvPr>
            <p:ph idx="1" type="body"/>
          </p:nvPr>
        </p:nvSpPr>
        <p:spPr>
          <a:xfrm>
            <a:off x="4350925" y="4415571"/>
            <a:ext cx="3549000" cy="1400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lt1"/>
              </a:buClr>
              <a:buSzPts val="1710"/>
              <a:buNone/>
            </a:pPr>
            <a:r>
              <a:rPr lang="en-US" sz="2900"/>
              <a:t>Q&amp;A</a:t>
            </a:r>
            <a:endParaRPr sz="2900"/>
          </a:p>
        </p:txBody>
      </p:sp>
      <p:sp>
        <p:nvSpPr>
          <p:cNvPr id="311" name="Google Shape;311;p14"/>
          <p:cNvSpPr txBox="1"/>
          <p:nvPr>
            <p:ph idx="12" type="sldNum"/>
          </p:nvPr>
        </p:nvSpPr>
        <p:spPr>
          <a:xfrm>
            <a:off x="5634228" y="6281351"/>
            <a:ext cx="923400" cy="456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rgbClr val="FFFFFD"/>
                </a:solidFill>
              </a:rPr>
              <a:t>‹#›</a:t>
            </a:fld>
            <a:endParaRPr>
              <a:solidFill>
                <a:srgbClr val="FFFFFD"/>
              </a:solidFill>
            </a:endParaRPr>
          </a:p>
        </p:txBody>
      </p:sp>
      <p:sp>
        <p:nvSpPr>
          <p:cNvPr id="312" name="Google Shape;312;p14"/>
          <p:cNvSpPr txBox="1"/>
          <p:nvPr/>
        </p:nvSpPr>
        <p:spPr>
          <a:xfrm>
            <a:off x="228600" y="3581200"/>
            <a:ext cx="26277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2"/>
                </a:solidFill>
              </a:rPr>
              <a:t>Pradyumn Pottapatri</a:t>
            </a:r>
            <a:endParaRPr b="1" sz="1700">
              <a:solidFill>
                <a:schemeClr val="accent2"/>
              </a:solidFill>
            </a:endParaRPr>
          </a:p>
          <a:p>
            <a:pPr indent="-201612" lvl="1" marL="233362" rtl="0" algn="l">
              <a:spcBef>
                <a:spcPts val="1800"/>
              </a:spcBef>
              <a:spcAft>
                <a:spcPts val="0"/>
              </a:spcAft>
              <a:buClr>
                <a:schemeClr val="dk1"/>
              </a:buClr>
              <a:buSzPts val="1300"/>
              <a:buChar char="•"/>
            </a:pPr>
            <a:r>
              <a:rPr lang="en-US" sz="1300">
                <a:solidFill>
                  <a:schemeClr val="dk1"/>
                </a:solidFill>
              </a:rPr>
              <a:t>NAICS US Code Data &amp; Insights Analysis</a:t>
            </a:r>
            <a:endParaRPr sz="1300">
              <a:solidFill>
                <a:schemeClr val="dk1"/>
              </a:solidFill>
            </a:endParaRPr>
          </a:p>
          <a:p>
            <a:pPr indent="0" lvl="0" marL="0" rtl="0" algn="l">
              <a:spcBef>
                <a:spcPts val="1800"/>
              </a:spcBef>
              <a:spcAft>
                <a:spcPts val="0"/>
              </a:spcAft>
              <a:buNone/>
            </a:pPr>
            <a:r>
              <a:t/>
            </a:r>
            <a:endParaRPr sz="1800">
              <a:solidFill>
                <a:schemeClr val="dk1"/>
              </a:solidFill>
            </a:endParaRPr>
          </a:p>
        </p:txBody>
      </p:sp>
      <p:sp>
        <p:nvSpPr>
          <p:cNvPr id="313" name="Google Shape;313;p14"/>
          <p:cNvSpPr txBox="1"/>
          <p:nvPr/>
        </p:nvSpPr>
        <p:spPr>
          <a:xfrm>
            <a:off x="228600" y="2502188"/>
            <a:ext cx="21102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2"/>
                </a:solidFill>
              </a:rPr>
              <a:t>Sijie Wang</a:t>
            </a:r>
            <a:endParaRPr b="1" sz="1700">
              <a:solidFill>
                <a:schemeClr val="accent2"/>
              </a:solidFill>
            </a:endParaRPr>
          </a:p>
          <a:p>
            <a:pPr indent="-201612" lvl="1" marL="233362" rtl="0" algn="l">
              <a:spcBef>
                <a:spcPts val="1800"/>
              </a:spcBef>
              <a:spcAft>
                <a:spcPts val="0"/>
              </a:spcAft>
              <a:buClr>
                <a:schemeClr val="dk1"/>
              </a:buClr>
              <a:buSzPts val="1300"/>
              <a:buChar char="•"/>
            </a:pPr>
            <a:r>
              <a:rPr lang="en-US" sz="1300">
                <a:solidFill>
                  <a:schemeClr val="dk1"/>
                </a:solidFill>
              </a:rPr>
              <a:t>Geographic Data &amp; Insights Analysis</a:t>
            </a:r>
            <a:endParaRPr sz="900"/>
          </a:p>
        </p:txBody>
      </p:sp>
      <p:sp>
        <p:nvSpPr>
          <p:cNvPr id="314" name="Google Shape;314;p14"/>
          <p:cNvSpPr txBox="1"/>
          <p:nvPr/>
        </p:nvSpPr>
        <p:spPr>
          <a:xfrm>
            <a:off x="228600" y="4791475"/>
            <a:ext cx="26277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2"/>
                </a:solidFill>
              </a:rPr>
              <a:t>Joshua Puram</a:t>
            </a:r>
            <a:endParaRPr b="1" sz="1700">
              <a:solidFill>
                <a:schemeClr val="accent2"/>
              </a:solidFill>
            </a:endParaRPr>
          </a:p>
          <a:p>
            <a:pPr indent="-201612" lvl="1" marL="233362" rtl="0" algn="l">
              <a:spcBef>
                <a:spcPts val="1800"/>
              </a:spcBef>
              <a:spcAft>
                <a:spcPts val="0"/>
              </a:spcAft>
              <a:buClr>
                <a:schemeClr val="dk1"/>
              </a:buClr>
              <a:buSzPts val="1300"/>
              <a:buChar char="•"/>
            </a:pPr>
            <a:r>
              <a:rPr lang="en-US" sz="1300">
                <a:solidFill>
                  <a:schemeClr val="dk1"/>
                </a:solidFill>
              </a:rPr>
              <a:t>Job Experience, Education, Income Data &amp; Insights Analysis</a:t>
            </a:r>
            <a:endParaRPr sz="900"/>
          </a:p>
        </p:txBody>
      </p:sp>
      <p:sp>
        <p:nvSpPr>
          <p:cNvPr id="315" name="Google Shape;315;p14"/>
          <p:cNvSpPr txBox="1"/>
          <p:nvPr/>
        </p:nvSpPr>
        <p:spPr>
          <a:xfrm>
            <a:off x="228600" y="195200"/>
            <a:ext cx="2627700" cy="107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2"/>
                </a:solidFill>
              </a:rPr>
              <a:t>Samir Basu</a:t>
            </a:r>
            <a:endParaRPr b="1" sz="1700">
              <a:solidFill>
                <a:schemeClr val="accent2"/>
              </a:solidFill>
            </a:endParaRPr>
          </a:p>
          <a:p>
            <a:pPr indent="-201612" lvl="1" marL="233362" rtl="0" algn="l">
              <a:spcBef>
                <a:spcPts val="1800"/>
              </a:spcBef>
              <a:spcAft>
                <a:spcPts val="0"/>
              </a:spcAft>
              <a:buClr>
                <a:schemeClr val="dk1"/>
              </a:buClr>
              <a:buSzPts val="1300"/>
              <a:buChar char="•"/>
            </a:pPr>
            <a:r>
              <a:rPr lang="en-US" sz="1300">
                <a:solidFill>
                  <a:schemeClr val="dk1"/>
                </a:solidFill>
              </a:rPr>
              <a:t>Preprocessing &amp; Project Management lead</a:t>
            </a:r>
            <a:endParaRPr sz="900"/>
          </a:p>
        </p:txBody>
      </p:sp>
      <p:sp>
        <p:nvSpPr>
          <p:cNvPr id="316" name="Google Shape;316;p14"/>
          <p:cNvSpPr txBox="1"/>
          <p:nvPr/>
        </p:nvSpPr>
        <p:spPr>
          <a:xfrm>
            <a:off x="228600" y="1270600"/>
            <a:ext cx="23022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2"/>
                </a:solidFill>
              </a:rPr>
              <a:t>Yash Wali</a:t>
            </a:r>
            <a:endParaRPr b="1" sz="1700">
              <a:solidFill>
                <a:schemeClr val="accent2"/>
              </a:solidFill>
            </a:endParaRPr>
          </a:p>
          <a:p>
            <a:pPr indent="-201612" lvl="1" marL="233362" rtl="0" algn="l">
              <a:spcBef>
                <a:spcPts val="1800"/>
              </a:spcBef>
              <a:spcAft>
                <a:spcPts val="0"/>
              </a:spcAft>
              <a:buClr>
                <a:schemeClr val="dk1"/>
              </a:buClr>
              <a:buSzPts val="1300"/>
              <a:buChar char="•"/>
            </a:pPr>
            <a:r>
              <a:rPr lang="en-US" sz="1300">
                <a:solidFill>
                  <a:schemeClr val="dk1"/>
                </a:solidFill>
              </a:rPr>
              <a:t>Wage Growth, Wage Rate per Job Category Data &amp; Insights Analysis</a:t>
            </a:r>
            <a:endParaRPr sz="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15"/>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H3 – Interior Headline</a:t>
            </a:r>
            <a:endParaRPr/>
          </a:p>
        </p:txBody>
      </p:sp>
      <p:sp>
        <p:nvSpPr>
          <p:cNvPr id="322" name="Google Shape;322;p15"/>
          <p:cNvSpPr txBox="1"/>
          <p:nvPr>
            <p:ph idx="1" type="body"/>
          </p:nvPr>
        </p:nvSpPr>
        <p:spPr>
          <a:xfrm>
            <a:off x="381000" y="1788326"/>
            <a:ext cx="11430000" cy="4173203"/>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First level</a:t>
            </a:r>
            <a:endParaRPr/>
          </a:p>
          <a:p>
            <a:pPr indent="-233363" lvl="1" marL="233363" rtl="0" algn="l">
              <a:lnSpc>
                <a:spcPct val="100000"/>
              </a:lnSpc>
              <a:spcBef>
                <a:spcPts val="1800"/>
              </a:spcBef>
              <a:spcAft>
                <a:spcPts val="0"/>
              </a:spcAft>
              <a:buClr>
                <a:schemeClr val="dk1"/>
              </a:buClr>
              <a:buSzPts val="1800"/>
              <a:buChar char="•"/>
            </a:pPr>
            <a:r>
              <a:rPr lang="en-US"/>
              <a:t>Second level</a:t>
            </a:r>
            <a:endParaRPr/>
          </a:p>
          <a:p>
            <a:pPr indent="-233362" lvl="2" marL="690563" rtl="0" algn="l">
              <a:lnSpc>
                <a:spcPct val="100000"/>
              </a:lnSpc>
              <a:spcBef>
                <a:spcPts val="1800"/>
              </a:spcBef>
              <a:spcAft>
                <a:spcPts val="0"/>
              </a:spcAft>
              <a:buClr>
                <a:schemeClr val="dk1"/>
              </a:buClr>
              <a:buSzPts val="1600"/>
              <a:buChar char="–"/>
            </a:pPr>
            <a:r>
              <a:rPr lang="en-US"/>
              <a:t>Third level</a:t>
            </a:r>
            <a:endParaRPr/>
          </a:p>
          <a:p>
            <a:pPr indent="-233362" lvl="3" marL="1147763" rtl="0" algn="l">
              <a:lnSpc>
                <a:spcPct val="100000"/>
              </a:lnSpc>
              <a:spcBef>
                <a:spcPts val="1800"/>
              </a:spcBef>
              <a:spcAft>
                <a:spcPts val="0"/>
              </a:spcAft>
              <a:buClr>
                <a:schemeClr val="dk1"/>
              </a:buClr>
              <a:buSzPts val="1600"/>
              <a:buChar char="•"/>
            </a:pPr>
            <a:r>
              <a:rPr lang="en-US"/>
              <a:t>Fourth level</a:t>
            </a:r>
            <a:endParaRPr/>
          </a:p>
          <a:p>
            <a:pPr indent="-233362" lvl="4" marL="1604963" rtl="0" algn="l">
              <a:lnSpc>
                <a:spcPct val="100000"/>
              </a:lnSpc>
              <a:spcBef>
                <a:spcPts val="1800"/>
              </a:spcBef>
              <a:spcAft>
                <a:spcPts val="0"/>
              </a:spcAft>
              <a:buClr>
                <a:schemeClr val="dk1"/>
              </a:buClr>
              <a:buSzPts val="1400"/>
              <a:buChar char="–"/>
            </a:pPr>
            <a:r>
              <a:rPr lang="en-US"/>
              <a:t>Fifth level</a:t>
            </a:r>
            <a:endParaRPr/>
          </a:p>
        </p:txBody>
      </p:sp>
      <p:sp>
        <p:nvSpPr>
          <p:cNvPr id="323" name="Google Shape;323;p15"/>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
          <p:cNvSpPr txBox="1"/>
          <p:nvPr>
            <p:ph type="ctrTitle"/>
          </p:nvPr>
        </p:nvSpPr>
        <p:spPr>
          <a:xfrm>
            <a:off x="403122" y="278779"/>
            <a:ext cx="3810290" cy="607585"/>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3600"/>
              <a:buFont typeface="Arial"/>
              <a:buNone/>
            </a:pPr>
            <a:r>
              <a:rPr lang="en-US" sz="3600"/>
              <a:t>Preprocessing</a:t>
            </a:r>
            <a:endParaRPr/>
          </a:p>
        </p:txBody>
      </p:sp>
      <p:sp>
        <p:nvSpPr>
          <p:cNvPr id="147" name="Google Shape;147;p2"/>
          <p:cNvSpPr txBox="1"/>
          <p:nvPr>
            <p:ph idx="1" type="subTitle"/>
          </p:nvPr>
        </p:nvSpPr>
        <p:spPr>
          <a:xfrm>
            <a:off x="403122" y="1180285"/>
            <a:ext cx="9144000" cy="33951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710"/>
              <a:buNone/>
            </a:pPr>
            <a:r>
              <a:rPr lang="en-US"/>
              <a:t>Eight Years of Data</a:t>
            </a:r>
            <a:endParaRPr/>
          </a:p>
        </p:txBody>
      </p:sp>
      <p:sp>
        <p:nvSpPr>
          <p:cNvPr id="148" name="Google Shape;148;p2"/>
          <p:cNvSpPr txBox="1"/>
          <p:nvPr>
            <p:ph idx="2" type="body"/>
          </p:nvPr>
        </p:nvSpPr>
        <p:spPr>
          <a:xfrm>
            <a:off x="380997" y="3738633"/>
            <a:ext cx="6153000" cy="309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710"/>
              <a:buNone/>
            </a:pPr>
            <a:r>
              <a:rPr lang="en-US"/>
              <a:t>10 Common Columns:</a:t>
            </a:r>
            <a:endParaRPr/>
          </a:p>
        </p:txBody>
      </p:sp>
      <p:sp>
        <p:nvSpPr>
          <p:cNvPr id="149" name="Google Shape;149;p2"/>
          <p:cNvSpPr txBox="1"/>
          <p:nvPr>
            <p:ph idx="12" type="sldNum"/>
          </p:nvPr>
        </p:nvSpPr>
        <p:spPr>
          <a:xfrm>
            <a:off x="5184672" y="6434124"/>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solidFill>
                  <a:srgbClr val="FFFFFB"/>
                </a:solidFill>
              </a:rPr>
              <a:t>‹#›</a:t>
            </a:fld>
            <a:endParaRPr>
              <a:solidFill>
                <a:srgbClr val="FFFFFB"/>
              </a:solidFill>
            </a:endParaRPr>
          </a:p>
        </p:txBody>
      </p:sp>
      <p:sp>
        <p:nvSpPr>
          <p:cNvPr id="150" name="Google Shape;150;p2"/>
          <p:cNvSpPr txBox="1"/>
          <p:nvPr/>
        </p:nvSpPr>
        <p:spPr>
          <a:xfrm>
            <a:off x="380995" y="1667264"/>
            <a:ext cx="64098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There are ten datasets, nine of which cover immigrati</a:t>
            </a:r>
            <a:r>
              <a:rPr lang="en-US">
                <a:solidFill>
                  <a:schemeClr val="lt1"/>
                </a:solidFill>
              </a:rPr>
              <a:t>on employment </a:t>
            </a:r>
            <a:r>
              <a:rPr b="0" i="0" lang="en-US" sz="1400" u="none" cap="none" strike="noStrike">
                <a:solidFill>
                  <a:schemeClr val="lt1"/>
                </a:solidFill>
                <a:latin typeface="Arial"/>
                <a:ea typeface="Arial"/>
                <a:cs typeface="Arial"/>
                <a:sym typeface="Arial"/>
              </a:rPr>
              <a:t>data from 2012 to 2020</a:t>
            </a:r>
            <a:endParaRPr>
              <a:solidFill>
                <a:schemeClr val="lt1"/>
              </a:solidFill>
            </a:endParaRPr>
          </a:p>
          <a:p>
            <a:pPr indent="-285750" lvl="0" marL="285750" marR="0" rtl="0" algn="l">
              <a:lnSpc>
                <a:spcPct val="150000"/>
              </a:lnSpc>
              <a:spcBef>
                <a:spcPts val="0"/>
              </a:spcBef>
              <a:spcAft>
                <a:spcPts val="0"/>
              </a:spcAft>
              <a:buClr>
                <a:schemeClr val="lt1"/>
              </a:buClr>
              <a:buSzPts val="1400"/>
              <a:buChar char="•"/>
            </a:pPr>
            <a:r>
              <a:rPr lang="en-US">
                <a:solidFill>
                  <a:schemeClr val="lt1"/>
                </a:solidFill>
              </a:rPr>
              <a:t>Tenth was 2020 worksite location data </a:t>
            </a:r>
            <a:endParaRPr>
              <a:solidFill>
                <a:schemeClr val="lt1"/>
              </a:solidFill>
            </a:endParaRPr>
          </a:p>
          <a:p>
            <a:pPr indent="-285750" lvl="0" marL="285750" marR="0" rtl="0" algn="l">
              <a:lnSpc>
                <a:spcPct val="150000"/>
              </a:lnSpc>
              <a:spcBef>
                <a:spcPts val="0"/>
              </a:spcBef>
              <a:spcAft>
                <a:spcPts val="0"/>
              </a:spcAft>
              <a:buClr>
                <a:schemeClr val="lt1"/>
              </a:buClr>
              <a:buSzPts val="1400"/>
              <a:buChar char="•"/>
            </a:pPr>
            <a:r>
              <a:rPr lang="en-US">
                <a:solidFill>
                  <a:schemeClr val="lt1"/>
                </a:solidFill>
              </a:rPr>
              <a:t>US Dept of Labor: Office of Foreign Labor Certification</a:t>
            </a:r>
            <a:endParaRPr>
              <a:solidFill>
                <a:schemeClr val="lt1"/>
              </a:solidFill>
            </a:endParaRPr>
          </a:p>
          <a:p>
            <a:pPr indent="-285750" lvl="0" marL="28575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Each dataset had between 33-86 columns, with up to 160,000 rows of data</a:t>
            </a:r>
            <a:endParaRPr/>
          </a:p>
          <a:p>
            <a:pPr indent="-285750" lvl="0" marL="28575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Despite having the same content, column names were inconsistent</a:t>
            </a:r>
            <a:endParaRPr/>
          </a:p>
        </p:txBody>
      </p:sp>
      <p:sp>
        <p:nvSpPr>
          <p:cNvPr id="151" name="Google Shape;151;p2"/>
          <p:cNvSpPr txBox="1"/>
          <p:nvPr/>
        </p:nvSpPr>
        <p:spPr>
          <a:xfrm>
            <a:off x="222957" y="4232300"/>
            <a:ext cx="6024300" cy="1277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Isolated 10 common columns that </a:t>
            </a:r>
            <a:r>
              <a:rPr lang="en-US">
                <a:solidFill>
                  <a:schemeClr val="lt1"/>
                </a:solidFill>
              </a:rPr>
              <a:t>would be the most useful</a:t>
            </a:r>
            <a:r>
              <a:rPr b="0" i="0" lang="en-US" sz="1400" u="none" cap="none" strike="noStrike">
                <a:solidFill>
                  <a:schemeClr val="lt1"/>
                </a:solidFill>
                <a:latin typeface="Arial"/>
                <a:ea typeface="Arial"/>
                <a:cs typeface="Arial"/>
                <a:sym typeface="Arial"/>
              </a:rPr>
              <a:t> for our analysis</a:t>
            </a:r>
            <a:r>
              <a:rPr lang="en-US">
                <a:solidFill>
                  <a:schemeClr val="lt1"/>
                </a:solidFill>
              </a:rPr>
              <a:t>, and </a:t>
            </a:r>
            <a:r>
              <a:rPr b="0" i="0" lang="en-US" sz="1400" u="none" cap="none" strike="noStrike">
                <a:solidFill>
                  <a:schemeClr val="lt1"/>
                </a:solidFill>
                <a:latin typeface="Arial"/>
                <a:ea typeface="Arial"/>
                <a:cs typeface="Arial"/>
                <a:sym typeface="Arial"/>
              </a:rPr>
              <a:t>existed in all the disclosure datasets</a:t>
            </a:r>
            <a:endParaRPr/>
          </a:p>
          <a:p>
            <a:pPr indent="-285750" lvl="0" marL="285750" marR="0" rtl="0" algn="l">
              <a:lnSpc>
                <a:spcPct val="150000"/>
              </a:lnSpc>
              <a:spcBef>
                <a:spcPts val="0"/>
              </a:spcBef>
              <a:spcAft>
                <a:spcPts val="0"/>
              </a:spcAft>
              <a:buClr>
                <a:schemeClr val="lt1"/>
              </a:buClr>
              <a:buSzPts val="1400"/>
              <a:buFont typeface="Arial"/>
              <a:buChar char="•"/>
            </a:pPr>
            <a:r>
              <a:rPr lang="en-US">
                <a:solidFill>
                  <a:schemeClr val="lt1"/>
                </a:solidFill>
              </a:rPr>
              <a:t>Factors included quantity of usable data and if the column could uniquely identify something about the data</a:t>
            </a:r>
            <a:endParaRPr/>
          </a:p>
        </p:txBody>
      </p:sp>
      <p:graphicFrame>
        <p:nvGraphicFramePr>
          <p:cNvPr id="152" name="Google Shape;152;p2"/>
          <p:cNvGraphicFramePr/>
          <p:nvPr/>
        </p:nvGraphicFramePr>
        <p:xfrm>
          <a:off x="9030467" y="395319"/>
          <a:ext cx="3000000" cy="3000000"/>
        </p:xfrm>
        <a:graphic>
          <a:graphicData uri="http://schemas.openxmlformats.org/drawingml/2006/table">
            <a:tbl>
              <a:tblPr bandRow="1" firstRow="1">
                <a:noFill/>
                <a:tableStyleId>{29954565-BB0F-40FC-8F79-D2A76561C4E6}</a:tableStyleId>
              </a:tblPr>
              <a:tblGrid>
                <a:gridCol w="2758400"/>
              </a:tblGrid>
              <a:tr h="801600">
                <a:tc>
                  <a:txBody>
                    <a:bodyPr/>
                    <a:lstStyle/>
                    <a:p>
                      <a:pPr indent="0" lvl="0" marL="0" marR="0" rtl="0" algn="l">
                        <a:spcBef>
                          <a:spcPts val="0"/>
                        </a:spcBef>
                        <a:spcAft>
                          <a:spcPts val="0"/>
                        </a:spcAft>
                        <a:buNone/>
                      </a:pPr>
                      <a:r>
                        <a:rPr b="1" lang="en-US" sz="2000" u="none" cap="none" strike="noStrike">
                          <a:latin typeface="Courier New"/>
                          <a:ea typeface="Courier New"/>
                          <a:cs typeface="Courier New"/>
                          <a:sym typeface="Courier New"/>
                        </a:rPr>
                        <a:t>Common Columns</a:t>
                      </a:r>
                      <a:endParaRPr/>
                    </a:p>
                  </a:txBody>
                  <a:tcPr marT="45725" marB="45725" marR="91450" marL="91450"/>
                </a:tc>
              </a:tr>
              <a:tr h="522250">
                <a:tc>
                  <a:txBody>
                    <a:bodyPr/>
                    <a:lstStyle/>
                    <a:p>
                      <a:pPr indent="0" lvl="0" marL="0" marR="0" rtl="0" algn="l">
                        <a:spcBef>
                          <a:spcPts val="0"/>
                        </a:spcBef>
                        <a:spcAft>
                          <a:spcPts val="0"/>
                        </a:spcAft>
                        <a:buNone/>
                      </a:pPr>
                      <a:r>
                        <a:rPr lang="en-US" sz="1400">
                          <a:latin typeface="Courier New"/>
                          <a:ea typeface="Courier New"/>
                          <a:cs typeface="Courier New"/>
                          <a:sym typeface="Courier New"/>
                        </a:rPr>
                        <a:t>CASE_NUMBER</a:t>
                      </a:r>
                      <a:endParaRPr/>
                    </a:p>
                  </a:txBody>
                  <a:tcPr marT="45725" marB="45725" marR="91450" marL="91450"/>
                </a:tc>
              </a:tr>
              <a:tr h="522250">
                <a:tc>
                  <a:txBody>
                    <a:bodyPr/>
                    <a:lstStyle/>
                    <a:p>
                      <a:pPr indent="0" lvl="0" marL="0" marR="0" rtl="0" algn="l">
                        <a:spcBef>
                          <a:spcPts val="0"/>
                        </a:spcBef>
                        <a:spcAft>
                          <a:spcPts val="0"/>
                        </a:spcAft>
                        <a:buNone/>
                      </a:pPr>
                      <a:r>
                        <a:rPr lang="en-US" sz="1400">
                          <a:latin typeface="Courier New"/>
                          <a:ea typeface="Courier New"/>
                          <a:cs typeface="Courier New"/>
                          <a:sym typeface="Courier New"/>
                        </a:rPr>
                        <a:t>PW_DETERMINATION_DATE</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EMPLOYER_CITY</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EMPLOYER_STATE</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EMPLOYER_POSTAL_CODE</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NAIC_US_CODE</a:t>
                      </a:r>
                      <a:endParaRPr/>
                    </a:p>
                  </a:txBody>
                  <a:tcPr marT="45725" marB="45725" marR="91450" marL="91450"/>
                </a:tc>
              </a:tr>
              <a:tr h="521050">
                <a:tc>
                  <a:txBody>
                    <a:bodyPr/>
                    <a:lstStyle/>
                    <a:p>
                      <a:pPr indent="0" lvl="0" marL="0" marR="0" rtl="0" algn="l">
                        <a:spcBef>
                          <a:spcPts val="0"/>
                        </a:spcBef>
                        <a:spcAft>
                          <a:spcPts val="0"/>
                        </a:spcAft>
                        <a:buNone/>
                      </a:pPr>
                      <a:r>
                        <a:rPr lang="en-US" sz="1400">
                          <a:latin typeface="Courier New"/>
                          <a:ea typeface="Courier New"/>
                          <a:cs typeface="Courier New"/>
                          <a:sym typeface="Courier New"/>
                        </a:rPr>
                        <a:t>PRIMARY_EDUCATION_LEVEL</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EMP_EXPERIENCE_MONTHS</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PWD_SOC_CODE_TITLE</a:t>
                      </a:r>
                      <a:endParaRPr/>
                    </a:p>
                  </a:txBody>
                  <a:tcPr marT="45725" marB="45725" marR="91450" marL="91450"/>
                </a:tc>
              </a:tr>
              <a:tr h="485450">
                <a:tc>
                  <a:txBody>
                    <a:bodyPr/>
                    <a:lstStyle/>
                    <a:p>
                      <a:pPr indent="0" lvl="0" marL="0" marR="0" rtl="0" algn="l">
                        <a:spcBef>
                          <a:spcPts val="0"/>
                        </a:spcBef>
                        <a:spcAft>
                          <a:spcPts val="0"/>
                        </a:spcAft>
                        <a:buNone/>
                      </a:pPr>
                      <a:r>
                        <a:rPr lang="en-US" sz="1400">
                          <a:latin typeface="Courier New"/>
                          <a:ea typeface="Courier New"/>
                          <a:cs typeface="Courier New"/>
                          <a:sym typeface="Courier New"/>
                        </a:rPr>
                        <a:t>PWD_WAGE_RATE</a:t>
                      </a:r>
                      <a:endParaRPr/>
                    </a:p>
                  </a:txBody>
                  <a:tcPr marT="45725" marB="45725" marR="91450" marL="91450"/>
                </a:tc>
              </a:tr>
            </a:tbl>
          </a:graphicData>
        </a:graphic>
      </p:graphicFrame>
      <p:pic>
        <p:nvPicPr>
          <p:cNvPr id="153" name="Google Shape;153;p2"/>
          <p:cNvPicPr preferRelativeResize="0"/>
          <p:nvPr/>
        </p:nvPicPr>
        <p:blipFill rotWithShape="1">
          <a:blip r:embed="rId3">
            <a:alphaModFix/>
          </a:blip>
          <a:srcRect b="0" l="0" r="0" t="0"/>
          <a:stretch/>
        </p:blipFill>
        <p:spPr>
          <a:xfrm>
            <a:off x="7142667" y="277784"/>
            <a:ext cx="1200150" cy="609600"/>
          </a:xfrm>
          <a:prstGeom prst="rect">
            <a:avLst/>
          </a:prstGeom>
          <a:noFill/>
          <a:ln>
            <a:noFill/>
          </a:ln>
        </p:spPr>
      </p:pic>
      <p:pic>
        <p:nvPicPr>
          <p:cNvPr id="154" name="Google Shape;154;p2"/>
          <p:cNvPicPr preferRelativeResize="0"/>
          <p:nvPr/>
        </p:nvPicPr>
        <p:blipFill rotWithShape="1">
          <a:blip r:embed="rId4">
            <a:alphaModFix/>
          </a:blip>
          <a:srcRect b="0" l="0" r="9584" t="0"/>
          <a:stretch/>
        </p:blipFill>
        <p:spPr>
          <a:xfrm>
            <a:off x="7142686" y="959150"/>
            <a:ext cx="1257350" cy="647700"/>
          </a:xfrm>
          <a:prstGeom prst="rect">
            <a:avLst/>
          </a:prstGeom>
          <a:noFill/>
          <a:ln>
            <a:noFill/>
          </a:ln>
        </p:spPr>
      </p:pic>
      <p:pic>
        <p:nvPicPr>
          <p:cNvPr id="155" name="Google Shape;155;p2"/>
          <p:cNvPicPr preferRelativeResize="0"/>
          <p:nvPr/>
        </p:nvPicPr>
        <p:blipFill rotWithShape="1">
          <a:blip r:embed="rId5">
            <a:alphaModFix/>
          </a:blip>
          <a:srcRect b="0" l="0" r="0" t="0"/>
          <a:stretch/>
        </p:blipFill>
        <p:spPr>
          <a:xfrm>
            <a:off x="7161730" y="1678626"/>
            <a:ext cx="1162050" cy="676275"/>
          </a:xfrm>
          <a:prstGeom prst="rect">
            <a:avLst/>
          </a:prstGeom>
          <a:noFill/>
          <a:ln>
            <a:noFill/>
          </a:ln>
        </p:spPr>
      </p:pic>
      <p:pic>
        <p:nvPicPr>
          <p:cNvPr id="156" name="Google Shape;156;p2"/>
          <p:cNvPicPr preferRelativeResize="0"/>
          <p:nvPr/>
        </p:nvPicPr>
        <p:blipFill rotWithShape="1">
          <a:blip r:embed="rId6">
            <a:alphaModFix/>
          </a:blip>
          <a:srcRect b="0" l="0" r="0" t="0"/>
          <a:stretch/>
        </p:blipFill>
        <p:spPr>
          <a:xfrm>
            <a:off x="7147450" y="2452786"/>
            <a:ext cx="1114425" cy="647700"/>
          </a:xfrm>
          <a:prstGeom prst="rect">
            <a:avLst/>
          </a:prstGeom>
          <a:noFill/>
          <a:ln>
            <a:noFill/>
          </a:ln>
        </p:spPr>
      </p:pic>
      <p:pic>
        <p:nvPicPr>
          <p:cNvPr id="157" name="Google Shape;157;p2"/>
          <p:cNvPicPr preferRelativeResize="0"/>
          <p:nvPr/>
        </p:nvPicPr>
        <p:blipFill rotWithShape="1">
          <a:blip r:embed="rId7">
            <a:alphaModFix/>
          </a:blip>
          <a:srcRect b="0" l="0" r="0" t="0"/>
          <a:stretch/>
        </p:blipFill>
        <p:spPr>
          <a:xfrm>
            <a:off x="7124816" y="3148079"/>
            <a:ext cx="1038225" cy="590550"/>
          </a:xfrm>
          <a:prstGeom prst="rect">
            <a:avLst/>
          </a:prstGeom>
          <a:noFill/>
          <a:ln>
            <a:noFill/>
          </a:ln>
        </p:spPr>
      </p:pic>
      <p:pic>
        <p:nvPicPr>
          <p:cNvPr id="158" name="Google Shape;158;p2"/>
          <p:cNvPicPr preferRelativeResize="0"/>
          <p:nvPr/>
        </p:nvPicPr>
        <p:blipFill rotWithShape="1">
          <a:blip r:embed="rId8">
            <a:alphaModFix/>
          </a:blip>
          <a:srcRect b="0" l="0" r="0" t="0"/>
          <a:stretch/>
        </p:blipFill>
        <p:spPr>
          <a:xfrm>
            <a:off x="7152200" y="3786222"/>
            <a:ext cx="1104900" cy="619125"/>
          </a:xfrm>
          <a:prstGeom prst="rect">
            <a:avLst/>
          </a:prstGeom>
          <a:noFill/>
          <a:ln>
            <a:noFill/>
          </a:ln>
        </p:spPr>
      </p:pic>
      <p:pic>
        <p:nvPicPr>
          <p:cNvPr id="159" name="Google Shape;159;p2"/>
          <p:cNvPicPr preferRelativeResize="0"/>
          <p:nvPr/>
        </p:nvPicPr>
        <p:blipFill rotWithShape="1">
          <a:blip r:embed="rId9">
            <a:alphaModFix/>
          </a:blip>
          <a:srcRect b="0" l="0" r="0" t="0"/>
          <a:stretch/>
        </p:blipFill>
        <p:spPr>
          <a:xfrm>
            <a:off x="7137907" y="4462496"/>
            <a:ext cx="1209675" cy="609600"/>
          </a:xfrm>
          <a:prstGeom prst="rect">
            <a:avLst/>
          </a:prstGeom>
          <a:noFill/>
          <a:ln>
            <a:noFill/>
          </a:ln>
        </p:spPr>
      </p:pic>
      <p:pic>
        <p:nvPicPr>
          <p:cNvPr id="160" name="Google Shape;160;p2"/>
          <p:cNvPicPr preferRelativeResize="0"/>
          <p:nvPr/>
        </p:nvPicPr>
        <p:blipFill rotWithShape="1">
          <a:blip r:embed="rId10">
            <a:alphaModFix/>
          </a:blip>
          <a:srcRect b="0" l="0" r="0" t="0"/>
          <a:stretch/>
        </p:blipFill>
        <p:spPr>
          <a:xfrm>
            <a:off x="7156963" y="5129246"/>
            <a:ext cx="1038225" cy="676275"/>
          </a:xfrm>
          <a:prstGeom prst="rect">
            <a:avLst/>
          </a:prstGeom>
          <a:noFill/>
          <a:ln>
            <a:noFill/>
          </a:ln>
        </p:spPr>
      </p:pic>
      <p:pic>
        <p:nvPicPr>
          <p:cNvPr id="161" name="Google Shape;161;p2"/>
          <p:cNvPicPr preferRelativeResize="0"/>
          <p:nvPr/>
        </p:nvPicPr>
        <p:blipFill rotWithShape="1">
          <a:blip r:embed="rId11">
            <a:alphaModFix/>
          </a:blip>
          <a:srcRect b="0" l="0" r="0" t="0"/>
          <a:stretch/>
        </p:blipFill>
        <p:spPr>
          <a:xfrm>
            <a:off x="7085545" y="5862680"/>
            <a:ext cx="1238250" cy="561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16"/>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Title Only</a:t>
            </a:r>
            <a:endParaRPr/>
          </a:p>
        </p:txBody>
      </p:sp>
      <p:sp>
        <p:nvSpPr>
          <p:cNvPr id="329" name="Google Shape;329;p16"/>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3" name="Shape 333"/>
        <p:cNvGrpSpPr/>
        <p:nvPr/>
      </p:nvGrpSpPr>
      <p:grpSpPr>
        <a:xfrm>
          <a:off x="0" y="0"/>
          <a:ext cx="0" cy="0"/>
          <a:chOff x="0" y="0"/>
          <a:chExt cx="0" cy="0"/>
        </a:xfrm>
      </p:grpSpPr>
      <p:sp>
        <p:nvSpPr>
          <p:cNvPr id="334" name="Google Shape;334;p17"/>
          <p:cNvSpPr txBox="1"/>
          <p:nvPr>
            <p:ph type="title"/>
          </p:nvPr>
        </p:nvSpPr>
        <p:spPr>
          <a:xfrm>
            <a:off x="381000" y="360938"/>
            <a:ext cx="11430000" cy="997196"/>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Use Specialized Paste to Bring in Text Without Formatting</a:t>
            </a:r>
            <a:endParaRPr/>
          </a:p>
        </p:txBody>
      </p:sp>
      <p:sp>
        <p:nvSpPr>
          <p:cNvPr id="335" name="Google Shape;335;p17"/>
          <p:cNvSpPr txBox="1"/>
          <p:nvPr>
            <p:ph idx="1" type="body"/>
          </p:nvPr>
        </p:nvSpPr>
        <p:spPr>
          <a:xfrm>
            <a:off x="380999" y="1798730"/>
            <a:ext cx="7226948" cy="41448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710"/>
              <a:buNone/>
            </a:pPr>
            <a:r>
              <a:rPr lang="en-US" sz="1800"/>
              <a:t>Use Paste/Keep Text Only button or the Paste Special/Unformatted Text option</a:t>
            </a:r>
            <a:endParaRPr/>
          </a:p>
          <a:p>
            <a:pPr indent="-233363" lvl="1" marL="233363" rtl="0" algn="l">
              <a:lnSpc>
                <a:spcPct val="100000"/>
              </a:lnSpc>
              <a:spcBef>
                <a:spcPts val="1800"/>
              </a:spcBef>
              <a:spcAft>
                <a:spcPts val="0"/>
              </a:spcAft>
              <a:buClr>
                <a:schemeClr val="dk1"/>
              </a:buClr>
              <a:buSzPts val="1600"/>
              <a:buChar char="•"/>
            </a:pPr>
            <a:r>
              <a:rPr lang="en-US" sz="1600">
                <a:latin typeface="Arial"/>
                <a:ea typeface="Arial"/>
                <a:cs typeface="Arial"/>
                <a:sym typeface="Arial"/>
              </a:rPr>
              <a:t>Copy text from its original location (Ctrl + C), then go to recipient text box, click inside and then follow one of these three options:</a:t>
            </a:r>
            <a:endParaRPr/>
          </a:p>
          <a:p>
            <a:pPr indent="-233362" lvl="2" marL="690563" rtl="0" algn="l">
              <a:lnSpc>
                <a:spcPct val="100000"/>
              </a:lnSpc>
              <a:spcBef>
                <a:spcPts val="1800"/>
              </a:spcBef>
              <a:spcAft>
                <a:spcPts val="0"/>
              </a:spcAft>
              <a:buClr>
                <a:schemeClr val="dk1"/>
              </a:buClr>
              <a:buSzPts val="1400"/>
              <a:buChar char="–"/>
            </a:pPr>
            <a:r>
              <a:rPr lang="en-US" sz="1400">
                <a:latin typeface="Arial"/>
                <a:ea typeface="Arial"/>
                <a:cs typeface="Arial"/>
                <a:sym typeface="Arial"/>
              </a:rPr>
              <a:t>Click the Paste button, and under Paste Options click on the lettered clipboard button</a:t>
            </a:r>
            <a:endParaRPr/>
          </a:p>
          <a:p>
            <a:pPr indent="-233363" lvl="1" marL="233363" rtl="0" algn="l">
              <a:lnSpc>
                <a:spcPct val="100000"/>
              </a:lnSpc>
              <a:spcBef>
                <a:spcPts val="1800"/>
              </a:spcBef>
              <a:spcAft>
                <a:spcPts val="0"/>
              </a:spcAft>
              <a:buClr>
                <a:schemeClr val="dk1"/>
              </a:buClr>
              <a:buSzPts val="1600"/>
              <a:buChar char="•"/>
            </a:pPr>
            <a:r>
              <a:rPr lang="en-US" sz="1600">
                <a:latin typeface="Arial"/>
                <a:ea typeface="Arial"/>
                <a:cs typeface="Arial"/>
                <a:sym typeface="Arial"/>
              </a:rPr>
              <a:t>Alternate method: right-click on the edge or frame of any text box to access a menu with the same Paste Options</a:t>
            </a:r>
            <a:endParaRPr/>
          </a:p>
          <a:p>
            <a:pPr indent="-233362" lvl="2" marL="690563" rtl="0" algn="l">
              <a:lnSpc>
                <a:spcPct val="100000"/>
              </a:lnSpc>
              <a:spcBef>
                <a:spcPts val="1800"/>
              </a:spcBef>
              <a:spcAft>
                <a:spcPts val="0"/>
              </a:spcAft>
              <a:buClr>
                <a:schemeClr val="dk1"/>
              </a:buClr>
              <a:buSzPts val="1400"/>
              <a:buChar char="–"/>
            </a:pPr>
            <a:r>
              <a:rPr lang="en-US" sz="1400">
                <a:latin typeface="Arial"/>
                <a:ea typeface="Arial"/>
                <a:cs typeface="Arial"/>
                <a:sym typeface="Arial"/>
              </a:rPr>
              <a:t>Click the lower half of the Paste button then </a:t>
            </a:r>
            <a:br>
              <a:rPr lang="en-US" sz="1400">
                <a:latin typeface="Arial"/>
                <a:ea typeface="Arial"/>
                <a:cs typeface="Arial"/>
                <a:sym typeface="Arial"/>
              </a:rPr>
            </a:br>
            <a:r>
              <a:rPr lang="en-US" sz="1400">
                <a:latin typeface="Arial"/>
                <a:ea typeface="Arial"/>
                <a:cs typeface="Arial"/>
                <a:sym typeface="Arial"/>
              </a:rPr>
              <a:t>type the letter “T” </a:t>
            </a:r>
            <a:endParaRPr/>
          </a:p>
          <a:p>
            <a:pPr indent="-233362" lvl="2" marL="690563" rtl="0" algn="l">
              <a:lnSpc>
                <a:spcPct val="100000"/>
              </a:lnSpc>
              <a:spcBef>
                <a:spcPts val="1800"/>
              </a:spcBef>
              <a:spcAft>
                <a:spcPts val="0"/>
              </a:spcAft>
              <a:buClr>
                <a:schemeClr val="dk1"/>
              </a:buClr>
              <a:buSzPts val="1400"/>
              <a:buChar char="–"/>
            </a:pPr>
            <a:r>
              <a:rPr lang="en-US" sz="1400">
                <a:latin typeface="Arial"/>
                <a:ea typeface="Arial"/>
                <a:cs typeface="Arial"/>
                <a:sym typeface="Arial"/>
              </a:rPr>
              <a:t>Click the Paste button and click Paste Special… In the pop-up, scroll to bottom of listed options and select Unformatted Text, then click OK</a:t>
            </a:r>
            <a:endParaRPr/>
          </a:p>
        </p:txBody>
      </p:sp>
      <p:sp>
        <p:nvSpPr>
          <p:cNvPr id="336" name="Google Shape;336;p17"/>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grpSp>
        <p:nvGrpSpPr>
          <p:cNvPr id="337" name="Google Shape;337;p17"/>
          <p:cNvGrpSpPr/>
          <p:nvPr/>
        </p:nvGrpSpPr>
        <p:grpSpPr>
          <a:xfrm>
            <a:off x="7827265" y="1645921"/>
            <a:ext cx="3620230" cy="1573624"/>
            <a:chOff x="4572001" y="1659467"/>
            <a:chExt cx="3228042" cy="1270526"/>
          </a:xfrm>
        </p:grpSpPr>
        <p:pic>
          <p:nvPicPr>
            <p:cNvPr id="338" name="Google Shape;338;p17"/>
            <p:cNvPicPr preferRelativeResize="0"/>
            <p:nvPr/>
          </p:nvPicPr>
          <p:blipFill rotWithShape="1">
            <a:blip r:embed="rId3">
              <a:alphaModFix/>
            </a:blip>
            <a:srcRect b="0" l="0" r="22732" t="0"/>
            <a:stretch/>
          </p:blipFill>
          <p:spPr>
            <a:xfrm>
              <a:off x="4572001" y="1659467"/>
              <a:ext cx="1497330" cy="1270526"/>
            </a:xfrm>
            <a:prstGeom prst="rect">
              <a:avLst/>
            </a:prstGeom>
            <a:noFill/>
            <a:ln>
              <a:noFill/>
            </a:ln>
          </p:spPr>
        </p:pic>
        <p:pic>
          <p:nvPicPr>
            <p:cNvPr id="339" name="Google Shape;339;p17"/>
            <p:cNvPicPr preferRelativeResize="0"/>
            <p:nvPr/>
          </p:nvPicPr>
          <p:blipFill rotWithShape="1">
            <a:blip r:embed="rId4">
              <a:alphaModFix/>
            </a:blip>
            <a:srcRect b="0" l="0" r="15084" t="0"/>
            <a:stretch/>
          </p:blipFill>
          <p:spPr>
            <a:xfrm>
              <a:off x="6219866" y="1659467"/>
              <a:ext cx="1580177" cy="872685"/>
            </a:xfrm>
            <a:prstGeom prst="rect">
              <a:avLst/>
            </a:prstGeom>
            <a:noFill/>
            <a:ln>
              <a:noFill/>
            </a:ln>
          </p:spPr>
        </p:pic>
        <p:sp>
          <p:nvSpPr>
            <p:cNvPr id="340" name="Google Shape;340;p17"/>
            <p:cNvSpPr/>
            <p:nvPr/>
          </p:nvSpPr>
          <p:spPr>
            <a:xfrm>
              <a:off x="4640898" y="1958917"/>
              <a:ext cx="283138" cy="438582"/>
            </a:xfrm>
            <a:prstGeom prst="rect">
              <a:avLst/>
            </a:prstGeom>
            <a:noFill/>
            <a:ln cap="flat" cmpd="sng" w="349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1" name="Google Shape;341;p17"/>
            <p:cNvSpPr/>
            <p:nvPr/>
          </p:nvSpPr>
          <p:spPr>
            <a:xfrm>
              <a:off x="5241883" y="2537103"/>
              <a:ext cx="167033" cy="208999"/>
            </a:xfrm>
            <a:prstGeom prst="rect">
              <a:avLst/>
            </a:prstGeom>
            <a:noFill/>
            <a:ln cap="flat" cmpd="sng" w="349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2" name="Google Shape;342;p17"/>
            <p:cNvSpPr/>
            <p:nvPr/>
          </p:nvSpPr>
          <p:spPr>
            <a:xfrm flipH="1">
              <a:off x="4962140" y="2035861"/>
              <a:ext cx="358593" cy="351484"/>
            </a:xfrm>
            <a:prstGeom prst="rightArrow">
              <a:avLst>
                <a:gd fmla="val 54757" name="adj1"/>
                <a:gd fmla="val 38627" name="adj2"/>
              </a:avLst>
            </a:prstGeom>
            <a:solidFill>
              <a:srgbClr val="ED1C24"/>
            </a:solidFill>
            <a:ln cap="flat" cmpd="sng" w="95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1</a:t>
              </a:r>
              <a:endParaRPr/>
            </a:p>
          </p:txBody>
        </p:sp>
        <p:sp>
          <p:nvSpPr>
            <p:cNvPr id="343" name="Google Shape;343;p17"/>
            <p:cNvSpPr/>
            <p:nvPr/>
          </p:nvSpPr>
          <p:spPr>
            <a:xfrm>
              <a:off x="6269489" y="1993945"/>
              <a:ext cx="283138" cy="403555"/>
            </a:xfrm>
            <a:prstGeom prst="rect">
              <a:avLst/>
            </a:prstGeom>
            <a:noFill/>
            <a:ln cap="flat" cmpd="sng" w="349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4" name="Google Shape;344;p17"/>
            <p:cNvSpPr/>
            <p:nvPr/>
          </p:nvSpPr>
          <p:spPr>
            <a:xfrm flipH="1">
              <a:off x="6571817" y="2014589"/>
              <a:ext cx="358593" cy="351484"/>
            </a:xfrm>
            <a:prstGeom prst="rightArrow">
              <a:avLst>
                <a:gd fmla="val 54757" name="adj1"/>
                <a:gd fmla="val 38627" name="adj2"/>
              </a:avLst>
            </a:prstGeom>
            <a:solidFill>
              <a:srgbClr val="ED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2</a:t>
              </a:r>
              <a:endParaRPr/>
            </a:p>
          </p:txBody>
        </p:sp>
      </p:grpSp>
      <p:grpSp>
        <p:nvGrpSpPr>
          <p:cNvPr id="345" name="Google Shape;345;p17"/>
          <p:cNvGrpSpPr/>
          <p:nvPr/>
        </p:nvGrpSpPr>
        <p:grpSpPr>
          <a:xfrm>
            <a:off x="9370314" y="3219546"/>
            <a:ext cx="2296104" cy="2432861"/>
            <a:chOff x="6356786" y="3233091"/>
            <a:chExt cx="2054368" cy="2176727"/>
          </a:xfrm>
        </p:grpSpPr>
        <p:pic>
          <p:nvPicPr>
            <p:cNvPr id="346" name="Google Shape;346;p17"/>
            <p:cNvPicPr preferRelativeResize="0"/>
            <p:nvPr/>
          </p:nvPicPr>
          <p:blipFill rotWithShape="1">
            <a:blip r:embed="rId5">
              <a:alphaModFix/>
            </a:blip>
            <a:srcRect b="0" l="0" r="21699" t="0"/>
            <a:stretch/>
          </p:blipFill>
          <p:spPr>
            <a:xfrm>
              <a:off x="6674873" y="3233091"/>
              <a:ext cx="1517358" cy="1270526"/>
            </a:xfrm>
            <a:prstGeom prst="rect">
              <a:avLst/>
            </a:prstGeom>
            <a:noFill/>
            <a:ln>
              <a:noFill/>
            </a:ln>
          </p:spPr>
        </p:pic>
        <p:sp>
          <p:nvSpPr>
            <p:cNvPr id="347" name="Google Shape;347;p17"/>
            <p:cNvSpPr/>
            <p:nvPr/>
          </p:nvSpPr>
          <p:spPr>
            <a:xfrm>
              <a:off x="6724903" y="3541744"/>
              <a:ext cx="283138" cy="453611"/>
            </a:xfrm>
            <a:prstGeom prst="rect">
              <a:avLst/>
            </a:prstGeom>
            <a:noFill/>
            <a:ln cap="flat" cmpd="sng" w="349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48" name="Google Shape;348;p17"/>
            <p:cNvSpPr/>
            <p:nvPr/>
          </p:nvSpPr>
          <p:spPr>
            <a:xfrm>
              <a:off x="6735952" y="4284032"/>
              <a:ext cx="860814" cy="200091"/>
            </a:xfrm>
            <a:prstGeom prst="rect">
              <a:avLst/>
            </a:prstGeom>
            <a:noFill/>
            <a:ln cap="flat" cmpd="sng" w="349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cxnSp>
          <p:nvCxnSpPr>
            <p:cNvPr id="349" name="Google Shape;349;p17"/>
            <p:cNvCxnSpPr>
              <a:stCxn id="348" idx="2"/>
            </p:cNvCxnSpPr>
            <p:nvPr/>
          </p:nvCxnSpPr>
          <p:spPr>
            <a:xfrm>
              <a:off x="7166359" y="4484123"/>
              <a:ext cx="0" cy="297900"/>
            </a:xfrm>
            <a:prstGeom prst="straightConnector1">
              <a:avLst/>
            </a:prstGeom>
            <a:noFill/>
            <a:ln cap="flat" cmpd="sng" w="34925">
              <a:solidFill>
                <a:srgbClr val="ED1C24"/>
              </a:solidFill>
              <a:prstDash val="solid"/>
              <a:miter lim="800000"/>
              <a:headEnd len="sm" w="sm" type="none"/>
              <a:tailEnd len="sm" w="sm" type="none"/>
            </a:ln>
          </p:spPr>
        </p:cxnSp>
        <p:sp>
          <p:nvSpPr>
            <p:cNvPr id="350" name="Google Shape;350;p17"/>
            <p:cNvSpPr/>
            <p:nvPr/>
          </p:nvSpPr>
          <p:spPr>
            <a:xfrm>
              <a:off x="6356786" y="4224543"/>
              <a:ext cx="358593" cy="328085"/>
            </a:xfrm>
            <a:prstGeom prst="rightArrow">
              <a:avLst>
                <a:gd fmla="val 54757" name="adj1"/>
                <a:gd fmla="val 38627" name="adj2"/>
              </a:avLst>
            </a:prstGeom>
            <a:solidFill>
              <a:srgbClr val="ED1C24"/>
            </a:solidFill>
            <a:ln cap="flat" cmpd="sng" w="9525">
              <a:solidFill>
                <a:srgbClr val="ED1C2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3</a:t>
              </a:r>
              <a:endParaRPr/>
            </a:p>
          </p:txBody>
        </p:sp>
        <p:pic>
          <p:nvPicPr>
            <p:cNvPr descr="C:\Users\Office ROI\Desktop\Paste Special6-9-2013 9-47-04 AM.jpg" id="351" name="Google Shape;351;p17"/>
            <p:cNvPicPr preferRelativeResize="0"/>
            <p:nvPr/>
          </p:nvPicPr>
          <p:blipFill rotWithShape="1">
            <a:blip r:embed="rId6">
              <a:alphaModFix/>
            </a:blip>
            <a:srcRect b="0" l="0" r="0" t="0"/>
            <a:stretch/>
          </p:blipFill>
          <p:spPr>
            <a:xfrm>
              <a:off x="6866472" y="4651308"/>
              <a:ext cx="1544682" cy="758510"/>
            </a:xfrm>
            <a:prstGeom prst="rect">
              <a:avLst/>
            </a:prstGeom>
            <a:noFill/>
            <a:ln cap="flat" cmpd="sng" w="34925">
              <a:solidFill>
                <a:srgbClr val="ED1C24"/>
              </a:solidFill>
              <a:prstDash val="solid"/>
              <a:miter lim="800000"/>
              <a:headEnd len="sm" w="sm" type="none"/>
              <a:tailEnd len="sm" w="sm" type="none"/>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18"/>
          <p:cNvSpPr/>
          <p:nvPr/>
        </p:nvSpPr>
        <p:spPr>
          <a:xfrm>
            <a:off x="343767" y="1799016"/>
            <a:ext cx="5428129" cy="414487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1900"/>
              <a:buFont typeface="Arial"/>
              <a:buNone/>
            </a:pPr>
            <a:r>
              <a:rPr b="1" lang="en-US" sz="2000">
                <a:solidFill>
                  <a:schemeClr val="accent2"/>
                </a:solidFill>
                <a:latin typeface="Arial"/>
                <a:ea typeface="Arial"/>
                <a:cs typeface="Arial"/>
                <a:sym typeface="Arial"/>
              </a:rPr>
              <a:t>Only use buttons shown at right to set text levels, which automatically adds bullets; never create them manually</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On the Home tab in the Paragraph section</a:t>
            </a:r>
            <a:endParaRPr/>
          </a:p>
          <a:p>
            <a:pPr indent="-233362" lvl="2" marL="690563" marR="0" rtl="0" algn="l">
              <a:lnSpc>
                <a:spcPct val="100000"/>
              </a:lnSpc>
              <a:spcBef>
                <a:spcPts val="1800"/>
              </a:spcBef>
              <a:spcAft>
                <a:spcPts val="0"/>
              </a:spcAft>
              <a:buClr>
                <a:schemeClr val="dk1"/>
              </a:buClr>
              <a:buSzPts val="1600"/>
              <a:buFont typeface="Palatino"/>
              <a:buChar char="–"/>
            </a:pPr>
            <a:r>
              <a:rPr b="0" i="0" lang="en-US" sz="1600" u="none" cap="none" strike="noStrike">
                <a:solidFill>
                  <a:schemeClr val="dk1"/>
                </a:solidFill>
                <a:latin typeface="Arial"/>
                <a:ea typeface="Arial"/>
                <a:cs typeface="Arial"/>
                <a:sym typeface="Arial"/>
              </a:rPr>
              <a:t>Decrease List Level (Demote)</a:t>
            </a:r>
            <a:endParaRPr/>
          </a:p>
          <a:p>
            <a:pPr indent="-233362" lvl="2" marL="690563" marR="0" rtl="0" algn="l">
              <a:lnSpc>
                <a:spcPct val="100000"/>
              </a:lnSpc>
              <a:spcBef>
                <a:spcPts val="1800"/>
              </a:spcBef>
              <a:spcAft>
                <a:spcPts val="0"/>
              </a:spcAft>
              <a:buClr>
                <a:schemeClr val="dk1"/>
              </a:buClr>
              <a:buSzPts val="1600"/>
              <a:buFont typeface="Palatino"/>
              <a:buChar char="–"/>
            </a:pPr>
            <a:r>
              <a:rPr b="0" i="0" lang="en-US" sz="1600" u="none" cap="none" strike="noStrike">
                <a:solidFill>
                  <a:schemeClr val="dk1"/>
                </a:solidFill>
                <a:latin typeface="Arial"/>
                <a:ea typeface="Arial"/>
                <a:cs typeface="Arial"/>
                <a:sym typeface="Arial"/>
              </a:rPr>
              <a:t>Increase List Level (Promote) </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Or, use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Keyboard </a:t>
            </a:r>
            <a:br>
              <a:rPr b="0" i="0" lang="en-US" sz="1800" u="none" cap="none" strike="noStrike">
                <a:solidFill>
                  <a:schemeClr val="dk1"/>
                </a:solidFill>
                <a:latin typeface="Arial"/>
                <a:ea typeface="Arial"/>
                <a:cs typeface="Arial"/>
                <a:sym typeface="Arial"/>
              </a:rPr>
            </a:br>
            <a:r>
              <a:rPr b="0" i="0" lang="en-US" sz="1800" u="none" cap="none" strike="noStrike">
                <a:solidFill>
                  <a:schemeClr val="dk1"/>
                </a:solidFill>
                <a:latin typeface="Arial"/>
                <a:ea typeface="Arial"/>
                <a:cs typeface="Arial"/>
                <a:sym typeface="Arial"/>
              </a:rPr>
              <a:t>Shortcuts</a:t>
            </a:r>
            <a:endParaRPr/>
          </a:p>
          <a:p>
            <a:pPr indent="0" lvl="0" marL="0" marR="0" rtl="0" algn="l">
              <a:lnSpc>
                <a:spcPct val="100000"/>
              </a:lnSpc>
              <a:spcBef>
                <a:spcPts val="1800"/>
              </a:spcBef>
              <a:spcAft>
                <a:spcPts val="0"/>
              </a:spcAft>
              <a:buClr>
                <a:schemeClr val="accent2"/>
              </a:buClr>
              <a:buSzPts val="1900"/>
              <a:buFont typeface="Arial"/>
              <a:buNone/>
            </a:pPr>
            <a:r>
              <a:t/>
            </a:r>
            <a:endParaRPr b="1" sz="2000">
              <a:solidFill>
                <a:schemeClr val="accent2"/>
              </a:solidFill>
              <a:latin typeface="Arial"/>
              <a:ea typeface="Arial"/>
              <a:cs typeface="Arial"/>
              <a:sym typeface="Arial"/>
            </a:endParaRPr>
          </a:p>
        </p:txBody>
      </p:sp>
      <p:pic>
        <p:nvPicPr>
          <p:cNvPr id="357" name="Google Shape;357;p18"/>
          <p:cNvPicPr preferRelativeResize="0"/>
          <p:nvPr/>
        </p:nvPicPr>
        <p:blipFill rotWithShape="1">
          <a:blip r:embed="rId3">
            <a:alphaModFix/>
          </a:blip>
          <a:srcRect b="74235" l="8780" r="46660" t="2071"/>
          <a:stretch/>
        </p:blipFill>
        <p:spPr>
          <a:xfrm>
            <a:off x="6408736" y="4407908"/>
            <a:ext cx="4368411" cy="1306549"/>
          </a:xfrm>
          <a:prstGeom prst="rect">
            <a:avLst/>
          </a:prstGeom>
          <a:noFill/>
          <a:ln>
            <a:noFill/>
          </a:ln>
        </p:spPr>
      </p:pic>
      <p:pic>
        <p:nvPicPr>
          <p:cNvPr id="358" name="Google Shape;358;p18"/>
          <p:cNvPicPr preferRelativeResize="0"/>
          <p:nvPr/>
        </p:nvPicPr>
        <p:blipFill rotWithShape="1">
          <a:blip r:embed="rId4">
            <a:alphaModFix/>
          </a:blip>
          <a:srcRect b="74235" l="8780" r="46660" t="2071"/>
          <a:stretch/>
        </p:blipFill>
        <p:spPr>
          <a:xfrm>
            <a:off x="6408736" y="2984326"/>
            <a:ext cx="4368411" cy="1306549"/>
          </a:xfrm>
          <a:prstGeom prst="rect">
            <a:avLst/>
          </a:prstGeom>
          <a:noFill/>
          <a:ln>
            <a:noFill/>
          </a:ln>
        </p:spPr>
      </p:pic>
      <p:pic>
        <p:nvPicPr>
          <p:cNvPr id="359" name="Google Shape;359;p18"/>
          <p:cNvPicPr preferRelativeResize="0"/>
          <p:nvPr/>
        </p:nvPicPr>
        <p:blipFill rotWithShape="1">
          <a:blip r:embed="rId5">
            <a:alphaModFix/>
          </a:blip>
          <a:srcRect b="79813" l="8780" r="46660" t="2070"/>
          <a:stretch/>
        </p:blipFill>
        <p:spPr>
          <a:xfrm>
            <a:off x="6408736" y="1832403"/>
            <a:ext cx="4368411" cy="999007"/>
          </a:xfrm>
          <a:prstGeom prst="rect">
            <a:avLst/>
          </a:prstGeom>
          <a:noFill/>
          <a:ln>
            <a:noFill/>
          </a:ln>
        </p:spPr>
      </p:pic>
      <p:sp>
        <p:nvSpPr>
          <p:cNvPr id="360" name="Google Shape;360;p18"/>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Use List Levels To Promote/Demote Text Levels</a:t>
            </a:r>
            <a:endParaRPr/>
          </a:p>
        </p:txBody>
      </p:sp>
      <p:pic>
        <p:nvPicPr>
          <p:cNvPr id="361" name="Google Shape;361;p18"/>
          <p:cNvPicPr preferRelativeResize="0"/>
          <p:nvPr/>
        </p:nvPicPr>
        <p:blipFill rotWithShape="1">
          <a:blip r:embed="rId6">
            <a:alphaModFix/>
          </a:blip>
          <a:srcRect b="15707" l="58270" r="18035" t="61390"/>
          <a:stretch/>
        </p:blipFill>
        <p:spPr>
          <a:xfrm>
            <a:off x="9588153" y="5246941"/>
            <a:ext cx="930125" cy="230981"/>
          </a:xfrm>
          <a:prstGeom prst="rect">
            <a:avLst/>
          </a:prstGeom>
          <a:noFill/>
          <a:ln cap="flat" cmpd="sng" w="9525">
            <a:solidFill>
              <a:schemeClr val="accent1"/>
            </a:solidFill>
            <a:prstDash val="solid"/>
            <a:round/>
            <a:headEnd len="sm" w="sm" type="none"/>
            <a:tailEnd len="sm" w="sm" type="none"/>
          </a:ln>
        </p:spPr>
      </p:pic>
      <p:pic>
        <p:nvPicPr>
          <p:cNvPr id="362" name="Google Shape;362;p18"/>
          <p:cNvPicPr preferRelativeResize="0"/>
          <p:nvPr/>
        </p:nvPicPr>
        <p:blipFill rotWithShape="1">
          <a:blip r:embed="rId7">
            <a:alphaModFix/>
          </a:blip>
          <a:srcRect b="0" l="0" r="0" t="0"/>
          <a:stretch/>
        </p:blipFill>
        <p:spPr>
          <a:xfrm>
            <a:off x="9720782" y="3824775"/>
            <a:ext cx="902461" cy="209550"/>
          </a:xfrm>
          <a:prstGeom prst="rect">
            <a:avLst/>
          </a:prstGeom>
          <a:noFill/>
          <a:ln cap="flat" cmpd="sng" w="9525">
            <a:solidFill>
              <a:schemeClr val="accent1"/>
            </a:solidFill>
            <a:prstDash val="solid"/>
            <a:round/>
            <a:headEnd len="sm" w="sm" type="none"/>
            <a:tailEnd len="sm" w="sm" type="none"/>
          </a:ln>
        </p:spPr>
      </p:pic>
      <p:graphicFrame>
        <p:nvGraphicFramePr>
          <p:cNvPr id="363" name="Google Shape;363;p18"/>
          <p:cNvGraphicFramePr/>
          <p:nvPr/>
        </p:nvGraphicFramePr>
        <p:xfrm>
          <a:off x="1955779" y="4403617"/>
          <a:ext cx="3000000" cy="3000000"/>
        </p:xfrm>
        <a:graphic>
          <a:graphicData uri="http://schemas.openxmlformats.org/drawingml/2006/table">
            <a:tbl>
              <a:tblPr bandRow="1" firstRow="1">
                <a:noFill/>
                <a:tableStyleId>{29954565-BB0F-40FC-8F79-D2A76561C4E6}</a:tableStyleId>
              </a:tblPr>
              <a:tblGrid>
                <a:gridCol w="1884300"/>
                <a:gridCol w="1884300"/>
              </a:tblGrid>
              <a:tr h="296250">
                <a:tc>
                  <a:txBody>
                    <a:bodyPr/>
                    <a:lstStyle/>
                    <a:p>
                      <a:pPr indent="0" lvl="0" marL="0" marR="0" rtl="0" algn="l">
                        <a:lnSpc>
                          <a:spcPct val="110000"/>
                        </a:lnSpc>
                        <a:spcBef>
                          <a:spcPts val="0"/>
                        </a:spcBef>
                        <a:spcAft>
                          <a:spcPts val="0"/>
                        </a:spcAft>
                        <a:buClr>
                          <a:schemeClr val="lt1"/>
                        </a:buClr>
                        <a:buSzPts val="1200"/>
                        <a:buFont typeface="Arial"/>
                        <a:buNone/>
                      </a:pPr>
                      <a:r>
                        <a:rPr b="1" i="0" lang="en-US" sz="1200" u="none" cap="none" strike="noStrike">
                          <a:latin typeface="Arial"/>
                          <a:ea typeface="Arial"/>
                          <a:cs typeface="Arial"/>
                          <a:sym typeface="Arial"/>
                        </a:rPr>
                        <a:t>Function</a:t>
                      </a:r>
                      <a:endParaRPr b="1" i="0" sz="12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10000"/>
                        </a:lnSpc>
                        <a:spcBef>
                          <a:spcPts val="0"/>
                        </a:spcBef>
                        <a:spcAft>
                          <a:spcPts val="0"/>
                        </a:spcAft>
                        <a:buClr>
                          <a:schemeClr val="lt1"/>
                        </a:buClr>
                        <a:buSzPts val="1200"/>
                        <a:buFont typeface="Arial"/>
                        <a:buNone/>
                      </a:pPr>
                      <a:r>
                        <a:rPr b="1" i="0" lang="en-US" sz="1200" u="none" cap="none" strike="noStrike">
                          <a:latin typeface="Arial"/>
                          <a:ea typeface="Arial"/>
                          <a:cs typeface="Arial"/>
                          <a:sym typeface="Arial"/>
                        </a:rPr>
                        <a:t>Keyboard Shortcut </a:t>
                      </a:r>
                      <a:endParaRPr b="1" i="0" sz="1200" u="none" cap="none" strike="noStrike">
                        <a:solidFill>
                          <a:schemeClr val="lt1"/>
                        </a:solidFill>
                        <a:latin typeface="Arial"/>
                        <a:ea typeface="Arial"/>
                        <a:cs typeface="Arial"/>
                        <a:sym typeface="Arial"/>
                      </a:endParaRPr>
                    </a:p>
                  </a:txBody>
                  <a:tcPr marT="45725" marB="45725" marR="91450" marL="91450" anchor="ctr"/>
                </a:tc>
              </a:tr>
              <a:tr h="298700">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Demote (before typing text)</a:t>
                      </a:r>
                      <a:endParaRPr b="1" i="0" sz="1050" u="none" cap="none" strike="noStrike">
                        <a:solidFill>
                          <a:schemeClr val="dk1"/>
                        </a:solidFill>
                        <a:latin typeface="Arial"/>
                        <a:ea typeface="Arial"/>
                        <a:cs typeface="Arial"/>
                        <a:sym typeface="Arial"/>
                      </a:endParaRPr>
                    </a:p>
                  </a:txBody>
                  <a:tcPr marT="48775" marB="48775" marR="91450" marL="91450" anchor="ctr"/>
                </a:tc>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Tab</a:t>
                      </a:r>
                      <a:endParaRPr b="1" i="0" sz="1050" u="none" cap="none" strike="noStrike">
                        <a:solidFill>
                          <a:schemeClr val="dk1"/>
                        </a:solidFill>
                        <a:latin typeface="Arial"/>
                        <a:ea typeface="Arial"/>
                        <a:cs typeface="Arial"/>
                        <a:sym typeface="Arial"/>
                      </a:endParaRPr>
                    </a:p>
                  </a:txBody>
                  <a:tcPr marT="48775" marB="48775" marR="91450" marL="91450" anchor="ctr"/>
                </a:tc>
              </a:tr>
              <a:tr h="298775">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Promote (before typing text)</a:t>
                      </a:r>
                      <a:endParaRPr b="1" i="0" sz="1050" u="none" cap="none" strike="noStrike">
                        <a:solidFill>
                          <a:schemeClr val="dk1"/>
                        </a:solidFill>
                        <a:latin typeface="Arial"/>
                        <a:ea typeface="Arial"/>
                        <a:cs typeface="Arial"/>
                        <a:sym typeface="Arial"/>
                      </a:endParaRPr>
                    </a:p>
                  </a:txBody>
                  <a:tcPr marT="48775" marB="48775" marR="91450" marL="91450" anchor="ctr"/>
                </a:tc>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Shift + Tab</a:t>
                      </a:r>
                      <a:endParaRPr b="1" i="0" sz="1050" u="none" cap="none" strike="noStrike">
                        <a:solidFill>
                          <a:schemeClr val="dk1"/>
                        </a:solidFill>
                        <a:latin typeface="Arial"/>
                        <a:ea typeface="Arial"/>
                        <a:cs typeface="Arial"/>
                        <a:sym typeface="Arial"/>
                      </a:endParaRPr>
                    </a:p>
                  </a:txBody>
                  <a:tcPr marT="48775" marB="48775" marR="91450" marL="91450" anchor="ctr"/>
                </a:tc>
              </a:tr>
              <a:tr h="298700">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Demote (once text is typed)</a:t>
                      </a:r>
                      <a:endParaRPr b="1" i="0" sz="1050" u="none" cap="none" strike="noStrike">
                        <a:solidFill>
                          <a:schemeClr val="dk1"/>
                        </a:solidFill>
                        <a:latin typeface="Arial"/>
                        <a:ea typeface="Arial"/>
                        <a:cs typeface="Arial"/>
                        <a:sym typeface="Arial"/>
                      </a:endParaRPr>
                    </a:p>
                  </a:txBody>
                  <a:tcPr marT="48775" marB="48775" marR="91450" marL="91450" anchor="ctr"/>
                </a:tc>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Alt + Shift + →</a:t>
                      </a:r>
                      <a:endParaRPr b="1" i="0" sz="1050" u="none" cap="none" strike="noStrike">
                        <a:solidFill>
                          <a:schemeClr val="dk1"/>
                        </a:solidFill>
                        <a:latin typeface="Arial"/>
                        <a:ea typeface="Arial"/>
                        <a:cs typeface="Arial"/>
                        <a:sym typeface="Arial"/>
                      </a:endParaRPr>
                    </a:p>
                  </a:txBody>
                  <a:tcPr marT="48775" marB="48775" marR="91450" marL="91450" anchor="ctr"/>
                </a:tc>
              </a:tr>
              <a:tr h="298775">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Promote (once text is typed)</a:t>
                      </a:r>
                      <a:endParaRPr b="1" i="0" sz="1050" u="none" cap="none" strike="noStrike">
                        <a:solidFill>
                          <a:schemeClr val="dk1"/>
                        </a:solidFill>
                        <a:latin typeface="Arial"/>
                        <a:ea typeface="Arial"/>
                        <a:cs typeface="Arial"/>
                        <a:sym typeface="Arial"/>
                      </a:endParaRPr>
                    </a:p>
                  </a:txBody>
                  <a:tcPr marT="48775" marB="48775" marR="91450" marL="91450" anchor="ctr"/>
                </a:tc>
                <a:tc>
                  <a:txBody>
                    <a:bodyPr/>
                    <a:lstStyle/>
                    <a:p>
                      <a:pPr indent="0" lvl="0" marL="0" marR="0" rtl="0" algn="l">
                        <a:lnSpc>
                          <a:spcPct val="110000"/>
                        </a:lnSpc>
                        <a:spcBef>
                          <a:spcPts val="0"/>
                        </a:spcBef>
                        <a:spcAft>
                          <a:spcPts val="0"/>
                        </a:spcAft>
                        <a:buClr>
                          <a:schemeClr val="lt1"/>
                        </a:buClr>
                        <a:buSzPts val="1050"/>
                        <a:buFont typeface="Arial"/>
                        <a:buNone/>
                      </a:pPr>
                      <a:r>
                        <a:rPr b="1" i="0" lang="en-US" sz="1050" u="none" cap="none" strike="noStrike">
                          <a:latin typeface="Arial"/>
                          <a:ea typeface="Arial"/>
                          <a:cs typeface="Arial"/>
                          <a:sym typeface="Arial"/>
                        </a:rPr>
                        <a:t>Alt + Shift + ←</a:t>
                      </a:r>
                      <a:endParaRPr b="1" i="0" sz="1050" u="none" cap="none" strike="noStrike">
                        <a:solidFill>
                          <a:schemeClr val="dk1"/>
                        </a:solidFill>
                        <a:latin typeface="Arial"/>
                        <a:ea typeface="Arial"/>
                        <a:cs typeface="Arial"/>
                        <a:sym typeface="Arial"/>
                      </a:endParaRPr>
                    </a:p>
                  </a:txBody>
                  <a:tcPr marT="48775" marB="48775" marR="91450" marL="91450" anchor="ctr"/>
                </a:tc>
              </a:tr>
            </a:tbl>
          </a:graphicData>
        </a:graphic>
      </p:graphicFrame>
      <p:grpSp>
        <p:nvGrpSpPr>
          <p:cNvPr id="364" name="Google Shape;364;p18"/>
          <p:cNvGrpSpPr/>
          <p:nvPr/>
        </p:nvGrpSpPr>
        <p:grpSpPr>
          <a:xfrm>
            <a:off x="9588610" y="4752807"/>
            <a:ext cx="929669" cy="724836"/>
            <a:chOff x="6424924" y="3709568"/>
            <a:chExt cx="980169" cy="815774"/>
          </a:xfrm>
        </p:grpSpPr>
        <p:sp>
          <p:nvSpPr>
            <p:cNvPr id="365" name="Google Shape;365;p18"/>
            <p:cNvSpPr/>
            <p:nvPr/>
          </p:nvSpPr>
          <p:spPr>
            <a:xfrm>
              <a:off x="6424924" y="3709568"/>
              <a:ext cx="156700" cy="182179"/>
            </a:xfrm>
            <a:prstGeom prst="rect">
              <a:avLst/>
            </a:pr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66" name="Google Shape;366;p18"/>
            <p:cNvSpPr/>
            <p:nvPr/>
          </p:nvSpPr>
          <p:spPr>
            <a:xfrm>
              <a:off x="6432453" y="4265382"/>
              <a:ext cx="972640" cy="259960"/>
            </a:xfrm>
            <a:prstGeom prst="rect">
              <a:avLst/>
            </a:pr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cxnSp>
          <p:nvCxnSpPr>
            <p:cNvPr id="367" name="Google Shape;367;p18"/>
            <p:cNvCxnSpPr/>
            <p:nvPr/>
          </p:nvCxnSpPr>
          <p:spPr>
            <a:xfrm rot="10800000">
              <a:off x="6505455" y="3891748"/>
              <a:ext cx="1031" cy="373634"/>
            </a:xfrm>
            <a:prstGeom prst="straightConnector1">
              <a:avLst/>
            </a:prstGeom>
            <a:noFill/>
            <a:ln cap="flat" cmpd="sng" w="34925">
              <a:solidFill>
                <a:schemeClr val="accent1"/>
              </a:solidFill>
              <a:prstDash val="solid"/>
              <a:miter lim="800000"/>
              <a:headEnd len="sm" w="sm" type="none"/>
              <a:tailEnd len="sm" w="sm" type="none"/>
            </a:ln>
          </p:spPr>
        </p:cxnSp>
      </p:grpSp>
      <p:sp>
        <p:nvSpPr>
          <p:cNvPr id="368" name="Google Shape;368;p18"/>
          <p:cNvSpPr/>
          <p:nvPr/>
        </p:nvSpPr>
        <p:spPr>
          <a:xfrm>
            <a:off x="9582241" y="2171846"/>
            <a:ext cx="277084" cy="172792"/>
          </a:xfrm>
          <a:prstGeom prst="rect">
            <a:avLst/>
          </a:pr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369" name="Google Shape;369;p18"/>
          <p:cNvGrpSpPr/>
          <p:nvPr/>
        </p:nvGrpSpPr>
        <p:grpSpPr>
          <a:xfrm>
            <a:off x="9626257" y="2959290"/>
            <a:ext cx="996986" cy="1075035"/>
            <a:chOff x="10198148" y="2536798"/>
            <a:chExt cx="996986" cy="1075035"/>
          </a:xfrm>
        </p:grpSpPr>
        <p:sp>
          <p:nvSpPr>
            <p:cNvPr id="370" name="Google Shape;370;p18"/>
            <p:cNvSpPr/>
            <p:nvPr/>
          </p:nvSpPr>
          <p:spPr>
            <a:xfrm>
              <a:off x="10294496" y="2907350"/>
              <a:ext cx="129393" cy="172792"/>
            </a:xfrm>
            <a:prstGeom prst="rect">
              <a:avLst/>
            </a:pr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71" name="Google Shape;371;p18"/>
            <p:cNvSpPr/>
            <p:nvPr/>
          </p:nvSpPr>
          <p:spPr>
            <a:xfrm>
              <a:off x="10302470" y="3386184"/>
              <a:ext cx="892664" cy="225649"/>
            </a:xfrm>
            <a:prstGeom prst="rect">
              <a:avLst/>
            </a:pr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cxnSp>
          <p:nvCxnSpPr>
            <p:cNvPr id="372" name="Google Shape;372;p18"/>
            <p:cNvCxnSpPr>
              <a:endCxn id="370" idx="2"/>
            </p:cNvCxnSpPr>
            <p:nvPr/>
          </p:nvCxnSpPr>
          <p:spPr>
            <a:xfrm flipH="1" rot="10800000">
              <a:off x="10356193" y="3080142"/>
              <a:ext cx="3000" cy="309300"/>
            </a:xfrm>
            <a:prstGeom prst="straightConnector1">
              <a:avLst/>
            </a:prstGeom>
            <a:noFill/>
            <a:ln cap="flat" cmpd="sng" w="34925">
              <a:solidFill>
                <a:schemeClr val="accent1"/>
              </a:solidFill>
              <a:prstDash val="solid"/>
              <a:miter lim="800000"/>
              <a:headEnd len="sm" w="sm" type="none"/>
              <a:tailEnd len="sm" w="sm" type="none"/>
            </a:ln>
          </p:spPr>
        </p:cxnSp>
        <p:sp>
          <p:nvSpPr>
            <p:cNvPr id="373" name="Google Shape;373;p18"/>
            <p:cNvSpPr/>
            <p:nvPr/>
          </p:nvSpPr>
          <p:spPr>
            <a:xfrm flipH="1" rot="-5400000">
              <a:off x="10186547" y="2548410"/>
              <a:ext cx="342852" cy="319649"/>
            </a:xfrm>
            <a:prstGeom prst="rightArrow">
              <a:avLst>
                <a:gd fmla="val 56170" name="adj1"/>
                <a:gd fmla="val 38627" name="adj2"/>
              </a:avLst>
            </a:prstGeom>
            <a:solidFill>
              <a:schemeClr val="accent1"/>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txBox="1"/>
            <p:nvPr/>
          </p:nvSpPr>
          <p:spPr>
            <a:xfrm flipH="1">
              <a:off x="10268177" y="2536798"/>
              <a:ext cx="179547" cy="27349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1</a:t>
              </a:r>
              <a:endParaRPr/>
            </a:p>
          </p:txBody>
        </p:sp>
      </p:grpSp>
      <p:sp>
        <p:nvSpPr>
          <p:cNvPr id="375" name="Google Shape;375;p18"/>
          <p:cNvSpPr/>
          <p:nvPr/>
        </p:nvSpPr>
        <p:spPr>
          <a:xfrm flipH="1" rot="-5400000">
            <a:off x="9444716" y="4284072"/>
            <a:ext cx="370256" cy="319649"/>
          </a:xfrm>
          <a:prstGeom prst="rightArrow">
            <a:avLst>
              <a:gd fmla="val 54757" name="adj1"/>
              <a:gd fmla="val 38627" name="adj2"/>
            </a:avLst>
          </a:prstGeom>
          <a:solidFill>
            <a:schemeClr val="accent1"/>
          </a:solidFill>
          <a:ln cap="flat" cmpd="sng" w="952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txBox="1"/>
          <p:nvPr/>
        </p:nvSpPr>
        <p:spPr>
          <a:xfrm flipH="1">
            <a:off x="9542313" y="4258746"/>
            <a:ext cx="175030" cy="30264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Arial"/>
                <a:ea typeface="Arial"/>
                <a:cs typeface="Arial"/>
                <a:sym typeface="Arial"/>
              </a:rPr>
              <a:t>2</a:t>
            </a:r>
            <a:endParaRPr/>
          </a:p>
        </p:txBody>
      </p:sp>
      <p:sp>
        <p:nvSpPr>
          <p:cNvPr id="377" name="Google Shape;377;p18"/>
          <p:cNvSpPr/>
          <p:nvPr/>
        </p:nvSpPr>
        <p:spPr>
          <a:xfrm flipH="1" rot="-5400000">
            <a:off x="9485886" y="1738713"/>
            <a:ext cx="469792" cy="319649"/>
          </a:xfrm>
          <a:prstGeom prst="rightArrow">
            <a:avLst>
              <a:gd fmla="val 54757" name="adj1"/>
              <a:gd fmla="val 3862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
          <p:cNvSpPr txBox="1"/>
          <p:nvPr/>
        </p:nvSpPr>
        <p:spPr>
          <a:xfrm flipH="1">
            <a:off x="9633256" y="1663629"/>
            <a:ext cx="175030" cy="4021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600">
              <a:solidFill>
                <a:schemeClr val="lt1"/>
              </a:solidFill>
              <a:latin typeface="Arial"/>
              <a:ea typeface="Arial"/>
              <a:cs typeface="Arial"/>
              <a:sym typeface="Arial"/>
            </a:endParaRPr>
          </a:p>
        </p:txBody>
      </p:sp>
      <p:sp>
        <p:nvSpPr>
          <p:cNvPr id="379" name="Google Shape;379;p18"/>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3" name="Shape 383"/>
        <p:cNvGrpSpPr/>
        <p:nvPr/>
      </p:nvGrpSpPr>
      <p:grpSpPr>
        <a:xfrm>
          <a:off x="0" y="0"/>
          <a:ext cx="0" cy="0"/>
          <a:chOff x="0" y="0"/>
          <a:chExt cx="0" cy="0"/>
        </a:xfrm>
      </p:grpSpPr>
      <p:sp>
        <p:nvSpPr>
          <p:cNvPr id="384" name="Google Shape;384;p19"/>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Use Layouts to Build Slides More Consistently</a:t>
            </a:r>
            <a:endParaRPr/>
          </a:p>
        </p:txBody>
      </p:sp>
      <p:sp>
        <p:nvSpPr>
          <p:cNvPr id="385" name="Google Shape;385;p19"/>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Use preformatted layouts in the system to keep your slides easy to format</a:t>
            </a:r>
            <a:endParaRPr/>
          </a:p>
          <a:p>
            <a:pPr indent="-233363" lvl="1" marL="233363" rtl="0" algn="l">
              <a:lnSpc>
                <a:spcPct val="100000"/>
              </a:lnSpc>
              <a:spcBef>
                <a:spcPts val="1800"/>
              </a:spcBef>
              <a:spcAft>
                <a:spcPts val="0"/>
              </a:spcAft>
              <a:buClr>
                <a:schemeClr val="dk1"/>
              </a:buClr>
              <a:buSzPts val="1800"/>
              <a:buChar char="•"/>
            </a:pPr>
            <a:r>
              <a:rPr lang="en-US">
                <a:latin typeface="Arial"/>
                <a:ea typeface="Arial"/>
                <a:cs typeface="Arial"/>
                <a:sym typeface="Arial"/>
              </a:rPr>
              <a:t>A layout is a combination of one or more content placeholders</a:t>
            </a:r>
            <a:endParaRPr/>
          </a:p>
          <a:p>
            <a:pPr indent="-233362" lvl="2" marL="690563" rtl="0" algn="l">
              <a:lnSpc>
                <a:spcPct val="100000"/>
              </a:lnSpc>
              <a:spcBef>
                <a:spcPts val="1800"/>
              </a:spcBef>
              <a:spcAft>
                <a:spcPts val="0"/>
              </a:spcAft>
              <a:buClr>
                <a:schemeClr val="dk1"/>
              </a:buClr>
              <a:buSzPts val="1600"/>
              <a:buChar char="–"/>
            </a:pPr>
            <a:r>
              <a:rPr lang="en-US">
                <a:latin typeface="Arial"/>
                <a:ea typeface="Arial"/>
                <a:cs typeface="Arial"/>
                <a:sym typeface="Arial"/>
              </a:rPr>
              <a:t>For example, Title and Content has </a:t>
            </a:r>
            <a:br>
              <a:rPr lang="en-US">
                <a:latin typeface="Arial"/>
                <a:ea typeface="Arial"/>
                <a:cs typeface="Arial"/>
                <a:sym typeface="Arial"/>
              </a:rPr>
            </a:br>
            <a:r>
              <a:rPr lang="en-US">
                <a:latin typeface="Arial"/>
                <a:ea typeface="Arial"/>
                <a:cs typeface="Arial"/>
                <a:sym typeface="Arial"/>
              </a:rPr>
              <a:t>two boxes: a title text box at the top, </a:t>
            </a:r>
            <a:br>
              <a:rPr lang="en-US">
                <a:latin typeface="Arial"/>
                <a:ea typeface="Arial"/>
                <a:cs typeface="Arial"/>
                <a:sym typeface="Arial"/>
              </a:rPr>
            </a:br>
            <a:r>
              <a:rPr lang="en-US">
                <a:latin typeface="Arial"/>
                <a:ea typeface="Arial"/>
                <a:cs typeface="Arial"/>
                <a:sym typeface="Arial"/>
              </a:rPr>
              <a:t>and one multipurpose content </a:t>
            </a:r>
            <a:br>
              <a:rPr lang="en-US">
                <a:latin typeface="Arial"/>
                <a:ea typeface="Arial"/>
                <a:cs typeface="Arial"/>
                <a:sym typeface="Arial"/>
              </a:rPr>
            </a:br>
            <a:r>
              <a:rPr lang="en-US">
                <a:latin typeface="Arial"/>
                <a:ea typeface="Arial"/>
                <a:cs typeface="Arial"/>
                <a:sym typeface="Arial"/>
              </a:rPr>
              <a:t>placeholder on the page for text, </a:t>
            </a:r>
            <a:br>
              <a:rPr lang="en-US">
                <a:latin typeface="Arial"/>
                <a:ea typeface="Arial"/>
                <a:cs typeface="Arial"/>
                <a:sym typeface="Arial"/>
              </a:rPr>
            </a:br>
            <a:r>
              <a:rPr lang="en-US">
                <a:latin typeface="Arial"/>
                <a:ea typeface="Arial"/>
                <a:cs typeface="Arial"/>
                <a:sym typeface="Arial"/>
              </a:rPr>
              <a:t>tables, charts, pictures, etc.</a:t>
            </a:r>
            <a:endParaRPr/>
          </a:p>
          <a:p>
            <a:pPr indent="-233363" lvl="1" marL="233363" rtl="0" algn="l">
              <a:lnSpc>
                <a:spcPct val="100000"/>
              </a:lnSpc>
              <a:spcBef>
                <a:spcPts val="1800"/>
              </a:spcBef>
              <a:spcAft>
                <a:spcPts val="0"/>
              </a:spcAft>
              <a:buClr>
                <a:schemeClr val="dk1"/>
              </a:buClr>
              <a:buSzPts val="1800"/>
              <a:buChar char="•"/>
            </a:pPr>
            <a:r>
              <a:rPr lang="en-US">
                <a:latin typeface="Arial"/>
                <a:ea typeface="Arial"/>
                <a:cs typeface="Arial"/>
                <a:sym typeface="Arial"/>
              </a:rPr>
              <a:t>Layouts give you a range of options for presenting your information</a:t>
            </a:r>
            <a:endParaRPr/>
          </a:p>
        </p:txBody>
      </p:sp>
      <p:sp>
        <p:nvSpPr>
          <p:cNvPr id="386" name="Google Shape;386;p19"/>
          <p:cNvSpPr txBox="1"/>
          <p:nvPr>
            <p:ph idx="2" type="body"/>
          </p:nvPr>
        </p:nvSpPr>
        <p:spPr>
          <a:xfrm>
            <a:off x="6382871" y="1798730"/>
            <a:ext cx="5428129" cy="41448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t/>
            </a:r>
            <a:endParaRPr/>
          </a:p>
        </p:txBody>
      </p:sp>
      <p:pic>
        <p:nvPicPr>
          <p:cNvPr id="387" name="Google Shape;387;p19"/>
          <p:cNvPicPr preferRelativeResize="0"/>
          <p:nvPr/>
        </p:nvPicPr>
        <p:blipFill rotWithShape="1">
          <a:blip r:embed="rId3">
            <a:alphaModFix/>
          </a:blip>
          <a:srcRect b="0" l="0" r="0" t="0"/>
          <a:stretch/>
        </p:blipFill>
        <p:spPr>
          <a:xfrm>
            <a:off x="6389468" y="1800242"/>
            <a:ext cx="5437575" cy="4179452"/>
          </a:xfrm>
          <a:prstGeom prst="rect">
            <a:avLst/>
          </a:prstGeom>
          <a:noFill/>
          <a:ln>
            <a:noFill/>
          </a:ln>
        </p:spPr>
      </p:pic>
      <p:sp>
        <p:nvSpPr>
          <p:cNvPr id="388" name="Google Shape;388;p19"/>
          <p:cNvSpPr/>
          <p:nvPr/>
        </p:nvSpPr>
        <p:spPr>
          <a:xfrm>
            <a:off x="7916779" y="2177716"/>
            <a:ext cx="3549316" cy="3019926"/>
          </a:xfrm>
          <a:custGeom>
            <a:rect b="b" l="l" r="r" t="t"/>
            <a:pathLst>
              <a:path extrusionOk="0" h="3019926" w="3549316">
                <a:moveTo>
                  <a:pt x="0" y="0"/>
                </a:moveTo>
                <a:lnTo>
                  <a:pt x="517358" y="0"/>
                </a:lnTo>
                <a:lnTo>
                  <a:pt x="517358" y="180474"/>
                </a:lnTo>
                <a:lnTo>
                  <a:pt x="3549316" y="180474"/>
                </a:lnTo>
                <a:lnTo>
                  <a:pt x="3549316" y="3019926"/>
                </a:lnTo>
                <a:lnTo>
                  <a:pt x="0" y="3019926"/>
                </a:lnTo>
                <a:lnTo>
                  <a:pt x="0" y="264695"/>
                </a:lnTo>
                <a:lnTo>
                  <a:pt x="0" y="180474"/>
                </a:lnTo>
                <a:close/>
              </a:path>
            </a:pathLst>
          </a:custGeom>
          <a:noFill/>
          <a:ln cap="flat" cmpd="sng" w="349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389" name="Google Shape;389;p19"/>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20"/>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Set Slide Numbers Via Header and Footer Controls</a:t>
            </a:r>
            <a:endParaRPr/>
          </a:p>
        </p:txBody>
      </p:sp>
      <p:sp>
        <p:nvSpPr>
          <p:cNvPr id="395" name="Google Shape;395;p20"/>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6" name="Google Shape;396;p20"/>
          <p:cNvSpPr txBox="1"/>
          <p:nvPr/>
        </p:nvSpPr>
        <p:spPr>
          <a:xfrm>
            <a:off x="380998" y="1798730"/>
            <a:ext cx="6821467" cy="41448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520"/>
              <a:buFont typeface="Arial"/>
              <a:buNone/>
            </a:pPr>
            <a:r>
              <a:t/>
            </a:r>
            <a:endParaRPr b="1" sz="1600">
              <a:solidFill>
                <a:schemeClr val="dk2"/>
              </a:solidFill>
              <a:latin typeface="Arial"/>
              <a:ea typeface="Arial"/>
              <a:cs typeface="Arial"/>
              <a:sym typeface="Arial"/>
            </a:endParaRPr>
          </a:p>
        </p:txBody>
      </p:sp>
      <p:pic>
        <p:nvPicPr>
          <p:cNvPr id="397" name="Google Shape;397;p20"/>
          <p:cNvPicPr preferRelativeResize="0"/>
          <p:nvPr/>
        </p:nvPicPr>
        <p:blipFill rotWithShape="1">
          <a:blip r:embed="rId3">
            <a:alphaModFix/>
          </a:blip>
          <a:srcRect b="0" l="0" r="0" t="0"/>
          <a:stretch/>
        </p:blipFill>
        <p:spPr>
          <a:xfrm>
            <a:off x="7916449" y="1841329"/>
            <a:ext cx="3853628" cy="2464688"/>
          </a:xfrm>
          <a:prstGeom prst="rect">
            <a:avLst/>
          </a:prstGeom>
          <a:noFill/>
          <a:ln>
            <a:noFill/>
          </a:ln>
        </p:spPr>
      </p:pic>
      <p:sp>
        <p:nvSpPr>
          <p:cNvPr id="398" name="Google Shape;398;p20"/>
          <p:cNvSpPr/>
          <p:nvPr/>
        </p:nvSpPr>
        <p:spPr>
          <a:xfrm>
            <a:off x="7789576" y="3369152"/>
            <a:ext cx="1054400" cy="178445"/>
          </a:xfrm>
          <a:prstGeom prst="ellipse">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399" name="Google Shape;399;p20"/>
          <p:cNvSpPr/>
          <p:nvPr/>
        </p:nvSpPr>
        <p:spPr>
          <a:xfrm>
            <a:off x="381000" y="1805862"/>
            <a:ext cx="7435241" cy="417320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1900"/>
              <a:buFont typeface="Arial"/>
              <a:buNone/>
            </a:pPr>
            <a:r>
              <a:rPr b="1" lang="en-US" sz="2000">
                <a:solidFill>
                  <a:schemeClr val="accent2"/>
                </a:solidFill>
                <a:latin typeface="Arial"/>
                <a:ea typeface="Arial"/>
                <a:cs typeface="Arial"/>
                <a:sym typeface="Arial"/>
              </a:rPr>
              <a:t>Customize footer information via [Insert &gt; Header &amp; Footer]</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This automatically sets footers on all master and layout pages</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Do not update this information on the master layout pages</a:t>
            </a:r>
            <a:endParaRPr/>
          </a:p>
          <a:p>
            <a:pPr indent="0" lvl="0" marL="0" marR="0" rtl="0" algn="l">
              <a:lnSpc>
                <a:spcPct val="100000"/>
              </a:lnSpc>
              <a:spcBef>
                <a:spcPts val="1800"/>
              </a:spcBef>
              <a:spcAft>
                <a:spcPts val="0"/>
              </a:spcAft>
              <a:buClr>
                <a:schemeClr val="accent2"/>
              </a:buClr>
              <a:buSzPts val="1900"/>
              <a:buFont typeface="Arial"/>
              <a:buNone/>
            </a:pPr>
            <a:r>
              <a:rPr b="1" lang="en-US" sz="2000">
                <a:solidFill>
                  <a:schemeClr val="accent2"/>
                </a:solidFill>
                <a:latin typeface="Arial"/>
                <a:ea typeface="Arial"/>
                <a:cs typeface="Arial"/>
                <a:sym typeface="Arial"/>
              </a:rPr>
              <a:t>Best practice hint:</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Office 2007/2010 creates live footers on pages, so bringing in slides from other files may bring in unwanted footer elements</a:t>
            </a:r>
            <a:endParaRPr/>
          </a:p>
          <a:p>
            <a:pPr indent="-233363" lvl="1" marL="233363" marR="0" rtl="0" algn="l">
              <a:lnSpc>
                <a:spcPct val="100000"/>
              </a:lnSpc>
              <a:spcBef>
                <a:spcPts val="180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 fix/reset all footers in the presentation: On a slide where the footer is correct, uncheck all footer elements: Date and Time, Slide Number and Footer (to turn them off) and click Apply to All, then re-check them all (to turn them back on) and click Apply to All one final time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21"/>
          <p:cNvSpPr txBox="1"/>
          <p:nvPr>
            <p:ph type="title"/>
          </p:nvPr>
        </p:nvSpPr>
        <p:spPr>
          <a:xfrm>
            <a:off x="381000" y="859536"/>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Using the Circle Photo Placeholders</a:t>
            </a:r>
            <a:endParaRPr/>
          </a:p>
        </p:txBody>
      </p:sp>
      <p:sp>
        <p:nvSpPr>
          <p:cNvPr id="405" name="Google Shape;405;p21"/>
          <p:cNvSpPr txBox="1"/>
          <p:nvPr>
            <p:ph idx="1" type="body"/>
          </p:nvPr>
        </p:nvSpPr>
        <p:spPr>
          <a:xfrm>
            <a:off x="380999" y="1798730"/>
            <a:ext cx="5428129" cy="41448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a:t>Method A: Crop your existing photo to the correct size</a:t>
            </a:r>
            <a:endParaRPr/>
          </a:p>
          <a:p>
            <a:pPr indent="-233363" lvl="1" marL="233363" rtl="0" algn="l">
              <a:lnSpc>
                <a:spcPct val="100000"/>
              </a:lnSpc>
              <a:spcBef>
                <a:spcPts val="1800"/>
              </a:spcBef>
              <a:spcAft>
                <a:spcPts val="0"/>
              </a:spcAft>
              <a:buClr>
                <a:schemeClr val="dk1"/>
              </a:buClr>
              <a:buSzPts val="1800"/>
              <a:buChar char="•"/>
            </a:pPr>
            <a:r>
              <a:rPr lang="en-US">
                <a:latin typeface="Arial"/>
                <a:ea typeface="Arial"/>
                <a:cs typeface="Arial"/>
                <a:sym typeface="Arial"/>
              </a:rPr>
              <a:t>Crop your picture to the correct size (check the photo placeholder size by right-clicking on it and choosing Size and Position)</a:t>
            </a:r>
            <a:endParaRPr/>
          </a:p>
          <a:p>
            <a:pPr indent="-233363" lvl="1" marL="233363" rtl="0" algn="l">
              <a:lnSpc>
                <a:spcPct val="100000"/>
              </a:lnSpc>
              <a:spcBef>
                <a:spcPts val="1800"/>
              </a:spcBef>
              <a:spcAft>
                <a:spcPts val="0"/>
              </a:spcAft>
              <a:buClr>
                <a:schemeClr val="dk1"/>
              </a:buClr>
              <a:buSzPts val="1800"/>
              <a:buChar char="•"/>
            </a:pPr>
            <a:r>
              <a:rPr lang="en-US">
                <a:latin typeface="Arial"/>
                <a:ea typeface="Arial"/>
                <a:cs typeface="Arial"/>
                <a:sym typeface="Arial"/>
              </a:rPr>
              <a:t>Right-click on the default photo. choose Change Picture, and navigate to your new photo</a:t>
            </a:r>
            <a:endParaRPr/>
          </a:p>
        </p:txBody>
      </p:sp>
      <p:pic>
        <p:nvPicPr>
          <p:cNvPr id="406" name="Google Shape;406;p21"/>
          <p:cNvPicPr preferRelativeResize="0"/>
          <p:nvPr/>
        </p:nvPicPr>
        <p:blipFill rotWithShape="1">
          <a:blip r:embed="rId3">
            <a:alphaModFix/>
          </a:blip>
          <a:srcRect b="0" l="0" r="0" t="0"/>
          <a:stretch/>
        </p:blipFill>
        <p:spPr>
          <a:xfrm>
            <a:off x="448278" y="6155531"/>
            <a:ext cx="1274827" cy="457200"/>
          </a:xfrm>
          <a:prstGeom prst="rect">
            <a:avLst/>
          </a:prstGeom>
          <a:noFill/>
          <a:ln>
            <a:noFill/>
          </a:ln>
        </p:spPr>
      </p:pic>
      <p:grpSp>
        <p:nvGrpSpPr>
          <p:cNvPr id="407" name="Google Shape;407;p21"/>
          <p:cNvGrpSpPr/>
          <p:nvPr/>
        </p:nvGrpSpPr>
        <p:grpSpPr>
          <a:xfrm>
            <a:off x="12593647" y="170814"/>
            <a:ext cx="3282499" cy="1340008"/>
            <a:chOff x="12104483" y="3047613"/>
            <a:chExt cx="3282499" cy="1340008"/>
          </a:xfrm>
        </p:grpSpPr>
        <p:sp>
          <p:nvSpPr>
            <p:cNvPr id="408" name="Google Shape;408;p21"/>
            <p:cNvSpPr/>
            <p:nvPr/>
          </p:nvSpPr>
          <p:spPr>
            <a:xfrm>
              <a:off x="12307334" y="3047613"/>
              <a:ext cx="3079648" cy="1340008"/>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Change picture by right-clicking on the circle placeholder and browsing for your photo.  Once the new photo has been inserted, send the photo to the back by choosing Send to Back from the Align palette. [Home tab &gt; Arrange &gt; Align &gt; Send to Back.]</a:t>
              </a:r>
              <a:endParaRPr/>
            </a:p>
          </p:txBody>
        </p:sp>
        <p:cxnSp>
          <p:nvCxnSpPr>
            <p:cNvPr id="409" name="Google Shape;409;p21"/>
            <p:cNvCxnSpPr/>
            <p:nvPr/>
          </p:nvCxnSpPr>
          <p:spPr>
            <a:xfrm flipH="1">
              <a:off x="12104483" y="4326927"/>
              <a:ext cx="1696359" cy="2704"/>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410" name="Google Shape;410;p21"/>
          <p:cNvGrpSpPr/>
          <p:nvPr/>
        </p:nvGrpSpPr>
        <p:grpSpPr>
          <a:xfrm>
            <a:off x="12593647" y="1838049"/>
            <a:ext cx="4609831" cy="2882807"/>
            <a:chOff x="12104483" y="3047612"/>
            <a:chExt cx="4211015" cy="2156459"/>
          </a:xfrm>
        </p:grpSpPr>
        <p:sp>
          <p:nvSpPr>
            <p:cNvPr id="411" name="Google Shape;411;p21"/>
            <p:cNvSpPr/>
            <p:nvPr/>
          </p:nvSpPr>
          <p:spPr>
            <a:xfrm>
              <a:off x="12307333" y="3047612"/>
              <a:ext cx="4008166" cy="2156459"/>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To use square pictures in round placeholders:\</a:t>
              </a:r>
              <a:endParaRPr/>
            </a:p>
            <a:p>
              <a:pPr indent="-228600" lvl="0" marL="228600" marR="0" rtl="0" algn="l">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Crop the photo to the size of the circle. (4.97” x 4.87”)</a:t>
              </a:r>
              <a:endParaRPr/>
            </a:p>
            <a:p>
              <a:pPr indent="-228600" lvl="0" marL="228600" marR="0" rtl="0" algn="l">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Compress the photo to 220 and discard the cropped area [Picture tools &gt; Compress Pictures]</a:t>
              </a:r>
              <a:endParaRPr/>
            </a:p>
          </p:txBody>
        </p:sp>
        <p:cxnSp>
          <p:nvCxnSpPr>
            <p:cNvPr id="412" name="Google Shape;412;p21"/>
            <p:cNvCxnSpPr/>
            <p:nvPr/>
          </p:nvCxnSpPr>
          <p:spPr>
            <a:xfrm flipH="1">
              <a:off x="12104483" y="3111430"/>
              <a:ext cx="1696359" cy="2704"/>
            </a:xfrm>
            <a:prstGeom prst="straightConnector1">
              <a:avLst/>
            </a:prstGeom>
            <a:noFill/>
            <a:ln cap="flat" cmpd="sng" w="9525">
              <a:solidFill>
                <a:schemeClr val="accent1"/>
              </a:solidFill>
              <a:prstDash val="solid"/>
              <a:miter lim="800000"/>
              <a:headEnd len="sm" w="sm" type="none"/>
              <a:tailEnd len="med" w="med" type="triangle"/>
            </a:ln>
          </p:spPr>
        </p:cxnSp>
      </p:grpSp>
      <p:pic>
        <p:nvPicPr>
          <p:cNvPr id="413" name="Google Shape;413;p21"/>
          <p:cNvPicPr preferRelativeResize="0"/>
          <p:nvPr/>
        </p:nvPicPr>
        <p:blipFill rotWithShape="1">
          <a:blip r:embed="rId4">
            <a:alphaModFix/>
          </a:blip>
          <a:srcRect b="0" l="0" r="0" t="0"/>
          <a:stretch/>
        </p:blipFill>
        <p:spPr>
          <a:xfrm>
            <a:off x="13136448" y="2829981"/>
            <a:ext cx="1701516" cy="1734952"/>
          </a:xfrm>
          <a:prstGeom prst="rect">
            <a:avLst/>
          </a:prstGeom>
          <a:noFill/>
          <a:ln>
            <a:noFill/>
          </a:ln>
        </p:spPr>
      </p:pic>
      <p:grpSp>
        <p:nvGrpSpPr>
          <p:cNvPr id="414" name="Google Shape;414;p21"/>
          <p:cNvGrpSpPr/>
          <p:nvPr/>
        </p:nvGrpSpPr>
        <p:grpSpPr>
          <a:xfrm>
            <a:off x="15006348" y="2941247"/>
            <a:ext cx="2005599" cy="1512419"/>
            <a:chOff x="15006348" y="2803018"/>
            <a:chExt cx="2005599" cy="1512419"/>
          </a:xfrm>
        </p:grpSpPr>
        <p:pic>
          <p:nvPicPr>
            <p:cNvPr id="415" name="Google Shape;415;p21"/>
            <p:cNvPicPr preferRelativeResize="0"/>
            <p:nvPr/>
          </p:nvPicPr>
          <p:blipFill rotWithShape="1">
            <a:blip r:embed="rId5">
              <a:alphaModFix/>
            </a:blip>
            <a:srcRect b="0" l="0" r="0" t="0"/>
            <a:stretch/>
          </p:blipFill>
          <p:spPr>
            <a:xfrm>
              <a:off x="15006348" y="2803018"/>
              <a:ext cx="2005599" cy="1512419"/>
            </a:xfrm>
            <a:prstGeom prst="rect">
              <a:avLst/>
            </a:prstGeom>
            <a:noFill/>
            <a:ln>
              <a:noFill/>
            </a:ln>
          </p:spPr>
        </p:pic>
        <p:sp>
          <p:nvSpPr>
            <p:cNvPr id="416" name="Google Shape;416;p21"/>
            <p:cNvSpPr/>
            <p:nvPr/>
          </p:nvSpPr>
          <p:spPr>
            <a:xfrm>
              <a:off x="15128703" y="4026763"/>
              <a:ext cx="45719" cy="45719"/>
            </a:xfrm>
            <a:prstGeom prst="ellipse">
              <a:avLst/>
            </a:prstGeom>
            <a:solidFill>
              <a:srgbClr val="F0F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417" name="Google Shape;417;p21"/>
          <p:cNvSpPr/>
          <p:nvPr/>
        </p:nvSpPr>
        <p:spPr>
          <a:xfrm>
            <a:off x="14961394" y="3810117"/>
            <a:ext cx="2102644" cy="135731"/>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pic>
        <p:nvPicPr>
          <p:cNvPr id="418" name="Google Shape;418;p21"/>
          <p:cNvPicPr preferRelativeResize="0"/>
          <p:nvPr/>
        </p:nvPicPr>
        <p:blipFill rotWithShape="1">
          <a:blip r:embed="rId6">
            <a:alphaModFix/>
          </a:blip>
          <a:srcRect b="6700" l="52984" r="18990" t="31021"/>
          <a:stretch/>
        </p:blipFill>
        <p:spPr>
          <a:xfrm>
            <a:off x="6849502" y="1798730"/>
            <a:ext cx="3600691" cy="4498606"/>
          </a:xfrm>
          <a:prstGeom prst="rect">
            <a:avLst/>
          </a:prstGeom>
          <a:noFill/>
          <a:ln>
            <a:noFill/>
          </a:ln>
        </p:spPr>
      </p:pic>
      <p:sp>
        <p:nvSpPr>
          <p:cNvPr id="419" name="Google Shape;419;p21"/>
          <p:cNvSpPr/>
          <p:nvPr/>
        </p:nvSpPr>
        <p:spPr>
          <a:xfrm>
            <a:off x="8384583" y="3945848"/>
            <a:ext cx="1797803" cy="264863"/>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20" name="Google Shape;420;p21"/>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22"/>
          <p:cNvSpPr txBox="1"/>
          <p:nvPr>
            <p:ph type="title"/>
          </p:nvPr>
        </p:nvSpPr>
        <p:spPr>
          <a:xfrm>
            <a:off x="381000" y="362101"/>
            <a:ext cx="11430000" cy="997196"/>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Using the circle photo placeholders (cont’d)</a:t>
            </a:r>
            <a:br>
              <a:rPr lang="en-US"/>
            </a:br>
            <a:endParaRPr/>
          </a:p>
        </p:txBody>
      </p:sp>
      <p:pic>
        <p:nvPicPr>
          <p:cNvPr id="426" name="Google Shape;426;p22"/>
          <p:cNvPicPr preferRelativeResize="0"/>
          <p:nvPr/>
        </p:nvPicPr>
        <p:blipFill rotWithShape="1">
          <a:blip r:embed="rId3">
            <a:alphaModFix/>
          </a:blip>
          <a:srcRect b="0" l="0" r="0" t="0"/>
          <a:stretch/>
        </p:blipFill>
        <p:spPr>
          <a:xfrm>
            <a:off x="448278" y="6155531"/>
            <a:ext cx="1274827" cy="457200"/>
          </a:xfrm>
          <a:prstGeom prst="rect">
            <a:avLst/>
          </a:prstGeom>
          <a:noFill/>
          <a:ln>
            <a:noFill/>
          </a:ln>
        </p:spPr>
      </p:pic>
      <p:grpSp>
        <p:nvGrpSpPr>
          <p:cNvPr id="427" name="Google Shape;427;p22"/>
          <p:cNvGrpSpPr/>
          <p:nvPr/>
        </p:nvGrpSpPr>
        <p:grpSpPr>
          <a:xfrm>
            <a:off x="12593647" y="170814"/>
            <a:ext cx="3282499" cy="1340008"/>
            <a:chOff x="12104483" y="3047613"/>
            <a:chExt cx="3282499" cy="1340008"/>
          </a:xfrm>
        </p:grpSpPr>
        <p:sp>
          <p:nvSpPr>
            <p:cNvPr id="428" name="Google Shape;428;p22"/>
            <p:cNvSpPr/>
            <p:nvPr/>
          </p:nvSpPr>
          <p:spPr>
            <a:xfrm>
              <a:off x="12307334" y="3047613"/>
              <a:ext cx="3079648" cy="1340008"/>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Change picture by right-clicking on the circle placeholder and browsing for your photo.  Once the new photo has been inserted, send the photo to the back by choosing Send to Back from the Align palette. [Home tab &gt; Arrange &gt; Align &gt; Send to Back.]</a:t>
              </a:r>
              <a:endParaRPr/>
            </a:p>
          </p:txBody>
        </p:sp>
        <p:cxnSp>
          <p:nvCxnSpPr>
            <p:cNvPr id="429" name="Google Shape;429;p22"/>
            <p:cNvCxnSpPr/>
            <p:nvPr/>
          </p:nvCxnSpPr>
          <p:spPr>
            <a:xfrm flipH="1">
              <a:off x="12104483" y="4326927"/>
              <a:ext cx="1696359" cy="2704"/>
            </a:xfrm>
            <a:prstGeom prst="straightConnector1">
              <a:avLst/>
            </a:prstGeom>
            <a:noFill/>
            <a:ln cap="flat" cmpd="sng" w="9525">
              <a:solidFill>
                <a:schemeClr val="accent1"/>
              </a:solidFill>
              <a:prstDash val="solid"/>
              <a:miter lim="800000"/>
              <a:headEnd len="sm" w="sm" type="none"/>
              <a:tailEnd len="med" w="med" type="triangle"/>
            </a:ln>
          </p:spPr>
        </p:cxnSp>
      </p:grpSp>
      <p:grpSp>
        <p:nvGrpSpPr>
          <p:cNvPr id="430" name="Google Shape;430;p22"/>
          <p:cNvGrpSpPr/>
          <p:nvPr/>
        </p:nvGrpSpPr>
        <p:grpSpPr>
          <a:xfrm>
            <a:off x="12593647" y="1838049"/>
            <a:ext cx="4609831" cy="2882807"/>
            <a:chOff x="12104483" y="3047612"/>
            <a:chExt cx="4211015" cy="2156459"/>
          </a:xfrm>
        </p:grpSpPr>
        <p:sp>
          <p:nvSpPr>
            <p:cNvPr id="431" name="Google Shape;431;p22"/>
            <p:cNvSpPr/>
            <p:nvPr/>
          </p:nvSpPr>
          <p:spPr>
            <a:xfrm>
              <a:off x="12307333" y="3047612"/>
              <a:ext cx="4008166" cy="2156459"/>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To use square pictures in round placeholders:\</a:t>
              </a:r>
              <a:endParaRPr/>
            </a:p>
            <a:p>
              <a:pPr indent="-228600" lvl="0" marL="228600" marR="0" rtl="0" algn="l">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Crop the photo to the size of the circle. (4.97” x 4.87”)</a:t>
              </a:r>
              <a:endParaRPr/>
            </a:p>
            <a:p>
              <a:pPr indent="-228600" lvl="0" marL="228600" marR="0" rtl="0" algn="l">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Compress the photo to 220 and discard the cropped area [Picture tools &gt; Compress Pictures]</a:t>
              </a:r>
              <a:endParaRPr/>
            </a:p>
          </p:txBody>
        </p:sp>
        <p:cxnSp>
          <p:nvCxnSpPr>
            <p:cNvPr id="432" name="Google Shape;432;p22"/>
            <p:cNvCxnSpPr/>
            <p:nvPr/>
          </p:nvCxnSpPr>
          <p:spPr>
            <a:xfrm flipH="1">
              <a:off x="12104483" y="3111430"/>
              <a:ext cx="1696359" cy="2704"/>
            </a:xfrm>
            <a:prstGeom prst="straightConnector1">
              <a:avLst/>
            </a:prstGeom>
            <a:noFill/>
            <a:ln cap="flat" cmpd="sng" w="9525">
              <a:solidFill>
                <a:schemeClr val="accent1"/>
              </a:solidFill>
              <a:prstDash val="solid"/>
              <a:miter lim="800000"/>
              <a:headEnd len="sm" w="sm" type="none"/>
              <a:tailEnd len="med" w="med" type="triangle"/>
            </a:ln>
          </p:spPr>
        </p:cxnSp>
      </p:grpSp>
      <p:pic>
        <p:nvPicPr>
          <p:cNvPr id="433" name="Google Shape;433;p22"/>
          <p:cNvPicPr preferRelativeResize="0"/>
          <p:nvPr/>
        </p:nvPicPr>
        <p:blipFill rotWithShape="1">
          <a:blip r:embed="rId4">
            <a:alphaModFix/>
          </a:blip>
          <a:srcRect b="0" l="0" r="0" t="0"/>
          <a:stretch/>
        </p:blipFill>
        <p:spPr>
          <a:xfrm>
            <a:off x="13136448" y="2829981"/>
            <a:ext cx="1701516" cy="1734952"/>
          </a:xfrm>
          <a:prstGeom prst="rect">
            <a:avLst/>
          </a:prstGeom>
          <a:noFill/>
          <a:ln>
            <a:noFill/>
          </a:ln>
        </p:spPr>
      </p:pic>
      <p:grpSp>
        <p:nvGrpSpPr>
          <p:cNvPr id="434" name="Google Shape;434;p22"/>
          <p:cNvGrpSpPr/>
          <p:nvPr/>
        </p:nvGrpSpPr>
        <p:grpSpPr>
          <a:xfrm>
            <a:off x="15006348" y="2941247"/>
            <a:ext cx="2005599" cy="1512419"/>
            <a:chOff x="15006348" y="2803018"/>
            <a:chExt cx="2005599" cy="1512419"/>
          </a:xfrm>
        </p:grpSpPr>
        <p:pic>
          <p:nvPicPr>
            <p:cNvPr id="435" name="Google Shape;435;p22"/>
            <p:cNvPicPr preferRelativeResize="0"/>
            <p:nvPr/>
          </p:nvPicPr>
          <p:blipFill rotWithShape="1">
            <a:blip r:embed="rId5">
              <a:alphaModFix/>
            </a:blip>
            <a:srcRect b="0" l="0" r="0" t="0"/>
            <a:stretch/>
          </p:blipFill>
          <p:spPr>
            <a:xfrm>
              <a:off x="15006348" y="2803018"/>
              <a:ext cx="2005599" cy="1512419"/>
            </a:xfrm>
            <a:prstGeom prst="rect">
              <a:avLst/>
            </a:prstGeom>
            <a:noFill/>
            <a:ln>
              <a:noFill/>
            </a:ln>
          </p:spPr>
        </p:pic>
        <p:sp>
          <p:nvSpPr>
            <p:cNvPr id="436" name="Google Shape;436;p22"/>
            <p:cNvSpPr/>
            <p:nvPr/>
          </p:nvSpPr>
          <p:spPr>
            <a:xfrm>
              <a:off x="15128703" y="4026763"/>
              <a:ext cx="45719" cy="45719"/>
            </a:xfrm>
            <a:prstGeom prst="ellipse">
              <a:avLst/>
            </a:prstGeom>
            <a:solidFill>
              <a:srgbClr val="F0F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437" name="Google Shape;437;p22"/>
          <p:cNvSpPr/>
          <p:nvPr/>
        </p:nvSpPr>
        <p:spPr>
          <a:xfrm>
            <a:off x="14961394" y="3810117"/>
            <a:ext cx="2102644" cy="135731"/>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nvGrpSpPr>
          <p:cNvPr id="438" name="Google Shape;438;p22"/>
          <p:cNvGrpSpPr/>
          <p:nvPr/>
        </p:nvGrpSpPr>
        <p:grpSpPr>
          <a:xfrm>
            <a:off x="8523518" y="1546346"/>
            <a:ext cx="2756994" cy="2011388"/>
            <a:chOff x="9983567" y="4672245"/>
            <a:chExt cx="2033129" cy="1483286"/>
          </a:xfrm>
        </p:grpSpPr>
        <p:grpSp>
          <p:nvGrpSpPr>
            <p:cNvPr id="439" name="Google Shape;439;p22"/>
            <p:cNvGrpSpPr/>
            <p:nvPr/>
          </p:nvGrpSpPr>
          <p:grpSpPr>
            <a:xfrm>
              <a:off x="9983567" y="4672245"/>
              <a:ext cx="1938667" cy="1483286"/>
              <a:chOff x="15030909" y="2832151"/>
              <a:chExt cx="1938667" cy="1483286"/>
            </a:xfrm>
          </p:grpSpPr>
          <p:pic>
            <p:nvPicPr>
              <p:cNvPr id="440" name="Google Shape;440;p22"/>
              <p:cNvPicPr preferRelativeResize="0"/>
              <p:nvPr/>
            </p:nvPicPr>
            <p:blipFill rotWithShape="1">
              <a:blip r:embed="rId5">
                <a:alphaModFix/>
              </a:blip>
              <a:srcRect b="0" l="1225" r="2113" t="1926"/>
              <a:stretch/>
            </p:blipFill>
            <p:spPr>
              <a:xfrm>
                <a:off x="15030909" y="2832151"/>
                <a:ext cx="1938667" cy="1483286"/>
              </a:xfrm>
              <a:prstGeom prst="rect">
                <a:avLst/>
              </a:prstGeom>
              <a:noFill/>
              <a:ln>
                <a:noFill/>
              </a:ln>
            </p:spPr>
          </p:pic>
          <p:sp>
            <p:nvSpPr>
              <p:cNvPr id="441" name="Google Shape;441;p22"/>
              <p:cNvSpPr/>
              <p:nvPr/>
            </p:nvSpPr>
            <p:spPr>
              <a:xfrm>
                <a:off x="15128703" y="4026763"/>
                <a:ext cx="45719" cy="45719"/>
              </a:xfrm>
              <a:prstGeom prst="ellipse">
                <a:avLst/>
              </a:prstGeom>
              <a:solidFill>
                <a:srgbClr val="F0F0F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442" name="Google Shape;442;p22"/>
            <p:cNvSpPr/>
            <p:nvPr/>
          </p:nvSpPr>
          <p:spPr>
            <a:xfrm>
              <a:off x="9983567" y="5511982"/>
              <a:ext cx="2033129" cy="135731"/>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43" name="Google Shape;443;p22"/>
            <p:cNvSpPr/>
            <p:nvPr/>
          </p:nvSpPr>
          <p:spPr>
            <a:xfrm>
              <a:off x="10019415" y="4937377"/>
              <a:ext cx="1228499" cy="135731"/>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44" name="Google Shape;444;p22"/>
            <p:cNvSpPr/>
            <p:nvPr/>
          </p:nvSpPr>
          <p:spPr>
            <a:xfrm>
              <a:off x="10022927" y="5051335"/>
              <a:ext cx="1228499" cy="135731"/>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grpSp>
        <p:nvGrpSpPr>
          <p:cNvPr id="445" name="Google Shape;445;p22"/>
          <p:cNvGrpSpPr/>
          <p:nvPr/>
        </p:nvGrpSpPr>
        <p:grpSpPr>
          <a:xfrm>
            <a:off x="4577437" y="1373050"/>
            <a:ext cx="3341554" cy="2774772"/>
            <a:chOff x="4293651" y="1798730"/>
            <a:chExt cx="4195867" cy="3484179"/>
          </a:xfrm>
        </p:grpSpPr>
        <p:pic>
          <p:nvPicPr>
            <p:cNvPr id="446" name="Google Shape;446;p22"/>
            <p:cNvPicPr preferRelativeResize="0"/>
            <p:nvPr/>
          </p:nvPicPr>
          <p:blipFill rotWithShape="1">
            <a:blip r:embed="rId6">
              <a:alphaModFix/>
            </a:blip>
            <a:srcRect b="26831" l="45677" r="4781" t="0"/>
            <a:stretch/>
          </p:blipFill>
          <p:spPr>
            <a:xfrm>
              <a:off x="4293651" y="1798730"/>
              <a:ext cx="4195867" cy="3484179"/>
            </a:xfrm>
            <a:prstGeom prst="rect">
              <a:avLst/>
            </a:prstGeom>
            <a:noFill/>
            <a:ln>
              <a:noFill/>
            </a:ln>
          </p:spPr>
        </p:pic>
        <p:sp>
          <p:nvSpPr>
            <p:cNvPr id="447" name="Google Shape;447;p22"/>
            <p:cNvSpPr/>
            <p:nvPr/>
          </p:nvSpPr>
          <p:spPr>
            <a:xfrm>
              <a:off x="7277228" y="2185988"/>
              <a:ext cx="1195388" cy="595312"/>
            </a:xfrm>
            <a:prstGeom prst="rect">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grpSp>
      <p:sp>
        <p:nvSpPr>
          <p:cNvPr id="448" name="Google Shape;448;p22"/>
          <p:cNvSpPr/>
          <p:nvPr/>
        </p:nvSpPr>
        <p:spPr>
          <a:xfrm flipH="1" rot="-5400000">
            <a:off x="7155026" y="1274793"/>
            <a:ext cx="469792" cy="319649"/>
          </a:xfrm>
          <a:prstGeom prst="rightArrow">
            <a:avLst>
              <a:gd fmla="val 54757" name="adj1"/>
              <a:gd fmla="val 3862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txBox="1"/>
          <p:nvPr/>
        </p:nvSpPr>
        <p:spPr>
          <a:xfrm flipH="1">
            <a:off x="7302406" y="1199704"/>
            <a:ext cx="175030" cy="4021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1</a:t>
            </a:r>
            <a:endParaRPr/>
          </a:p>
        </p:txBody>
      </p:sp>
      <p:sp>
        <p:nvSpPr>
          <p:cNvPr id="450" name="Google Shape;450;p22"/>
          <p:cNvSpPr/>
          <p:nvPr/>
        </p:nvSpPr>
        <p:spPr>
          <a:xfrm flipH="1" rot="-5400000">
            <a:off x="9699212" y="1448090"/>
            <a:ext cx="469792" cy="319649"/>
          </a:xfrm>
          <a:prstGeom prst="rightArrow">
            <a:avLst>
              <a:gd fmla="val 54757" name="adj1"/>
              <a:gd fmla="val 3862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txBox="1"/>
          <p:nvPr/>
        </p:nvSpPr>
        <p:spPr>
          <a:xfrm flipH="1">
            <a:off x="9846581" y="1373004"/>
            <a:ext cx="175030" cy="4021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2</a:t>
            </a:r>
            <a:endParaRPr/>
          </a:p>
        </p:txBody>
      </p:sp>
      <p:sp>
        <p:nvSpPr>
          <p:cNvPr id="452" name="Google Shape;452;p22"/>
          <p:cNvSpPr txBox="1"/>
          <p:nvPr/>
        </p:nvSpPr>
        <p:spPr>
          <a:xfrm>
            <a:off x="380999" y="1341520"/>
            <a:ext cx="3577081" cy="414487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accent2"/>
              </a:buClr>
              <a:buSzPts val="1520"/>
              <a:buFont typeface="Arial"/>
              <a:buNone/>
            </a:pPr>
            <a:r>
              <a:rPr b="1" lang="en-US" sz="1600">
                <a:solidFill>
                  <a:schemeClr val="accent2"/>
                </a:solidFill>
                <a:latin typeface="Arial"/>
                <a:ea typeface="Arial"/>
                <a:cs typeface="Arial"/>
                <a:sym typeface="Arial"/>
              </a:rPr>
              <a:t>Method B: Crop your photo in PowerPoint and insert</a:t>
            </a:r>
            <a:endParaRPr/>
          </a:p>
          <a:p>
            <a:pPr indent="-236538" lvl="1" marL="236538" marR="0" rtl="0" algn="l">
              <a:lnSpc>
                <a:spcPct val="100000"/>
              </a:lnSpc>
              <a:spcBef>
                <a:spcPts val="12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Insert the photo on a blank slide and crop it to the correct size (check the photo placeholder size by right-clicking on it and choosing Size and Position)</a:t>
            </a:r>
            <a:endParaRPr/>
          </a:p>
          <a:p>
            <a:pPr indent="-236538" lvl="1" marL="236538" marR="0" rtl="0" algn="l">
              <a:lnSpc>
                <a:spcPct val="100000"/>
              </a:lnSpc>
              <a:spcBef>
                <a:spcPts val="12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With your cropped photo selected, choose Picture Tools and Compress photos. Toggle it to apply changes to this photo only, choose 220dpi or the highest resolution available, and discard cropped areas. Click OK.</a:t>
            </a:r>
            <a:endParaRPr/>
          </a:p>
          <a:p>
            <a:pPr indent="-236538" lvl="1" marL="236538" marR="0" rtl="0" algn="l">
              <a:lnSpc>
                <a:spcPct val="100000"/>
              </a:lnSpc>
              <a:spcBef>
                <a:spcPts val="12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Save the presentation to force PowerPoint to delete the cropped areas. Crop the photo to a circl shape. </a:t>
            </a:r>
            <a:endParaRPr/>
          </a:p>
          <a:p>
            <a:pPr indent="-236538" lvl="1" marL="236538" marR="0" rtl="0" algn="l">
              <a:lnSpc>
                <a:spcPct val="100000"/>
              </a:lnSpc>
              <a:spcBef>
                <a:spcPts val="120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Cut the photo and paste into the empty circular photo placeholder (click on the edge of the placeholder to select and then paste)</a:t>
            </a:r>
            <a:endParaRPr/>
          </a:p>
          <a:p>
            <a:pPr indent="0" lvl="0" marL="0" marR="0" rtl="0" algn="l">
              <a:lnSpc>
                <a:spcPct val="100000"/>
              </a:lnSpc>
              <a:spcBef>
                <a:spcPts val="1200"/>
              </a:spcBef>
              <a:spcAft>
                <a:spcPts val="0"/>
              </a:spcAft>
              <a:buClr>
                <a:schemeClr val="dk2"/>
              </a:buClr>
              <a:buSzPts val="1900"/>
              <a:buFont typeface="Arial"/>
              <a:buNone/>
            </a:pPr>
            <a:r>
              <a:t/>
            </a:r>
            <a:endParaRPr b="1" sz="2000">
              <a:solidFill>
                <a:schemeClr val="dk2"/>
              </a:solidFill>
              <a:latin typeface="Arial"/>
              <a:ea typeface="Arial"/>
              <a:cs typeface="Arial"/>
              <a:sym typeface="Arial"/>
            </a:endParaRPr>
          </a:p>
        </p:txBody>
      </p:sp>
      <p:pic>
        <p:nvPicPr>
          <p:cNvPr id="453" name="Google Shape;453;p22"/>
          <p:cNvPicPr preferRelativeResize="0"/>
          <p:nvPr/>
        </p:nvPicPr>
        <p:blipFill rotWithShape="1">
          <a:blip r:embed="rId7">
            <a:alphaModFix/>
          </a:blip>
          <a:srcRect b="0" l="0" r="0" t="0"/>
          <a:stretch/>
        </p:blipFill>
        <p:spPr>
          <a:xfrm>
            <a:off x="8478555" y="4397570"/>
            <a:ext cx="1341700" cy="1463429"/>
          </a:xfrm>
          <a:prstGeom prst="rect">
            <a:avLst/>
          </a:prstGeom>
          <a:noFill/>
          <a:ln>
            <a:noFill/>
          </a:ln>
        </p:spPr>
      </p:pic>
      <p:pic>
        <p:nvPicPr>
          <p:cNvPr id="454" name="Google Shape;454;p22"/>
          <p:cNvPicPr preferRelativeResize="0"/>
          <p:nvPr/>
        </p:nvPicPr>
        <p:blipFill rotWithShape="1">
          <a:blip r:embed="rId8">
            <a:alphaModFix/>
          </a:blip>
          <a:srcRect b="0" l="0" r="0" t="0"/>
          <a:stretch/>
        </p:blipFill>
        <p:spPr>
          <a:xfrm>
            <a:off x="4656841" y="4295175"/>
            <a:ext cx="2892906" cy="2244166"/>
          </a:xfrm>
          <a:prstGeom prst="rect">
            <a:avLst/>
          </a:prstGeom>
          <a:noFill/>
          <a:ln>
            <a:noFill/>
          </a:ln>
        </p:spPr>
      </p:pic>
      <p:sp>
        <p:nvSpPr>
          <p:cNvPr id="455" name="Google Shape;455;p22"/>
          <p:cNvSpPr/>
          <p:nvPr/>
        </p:nvSpPr>
        <p:spPr>
          <a:xfrm>
            <a:off x="4257676" y="4270309"/>
            <a:ext cx="461962" cy="366713"/>
          </a:xfrm>
          <a:prstGeom prst="righ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chemeClr val="lt1"/>
                </a:solidFill>
                <a:latin typeface="Arial"/>
                <a:ea typeface="Arial"/>
                <a:cs typeface="Arial"/>
                <a:sym typeface="Arial"/>
              </a:rPr>
              <a:t>3</a:t>
            </a:r>
            <a:endParaRPr/>
          </a:p>
        </p:txBody>
      </p:sp>
      <p:sp>
        <p:nvSpPr>
          <p:cNvPr id="456" name="Google Shape;456;p22"/>
          <p:cNvSpPr/>
          <p:nvPr/>
        </p:nvSpPr>
        <p:spPr>
          <a:xfrm>
            <a:off x="6534150" y="4967287"/>
            <a:ext cx="971550" cy="1188244"/>
          </a:xfrm>
          <a:prstGeom prst="rect">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57" name="Google Shape;457;p22"/>
          <p:cNvSpPr/>
          <p:nvPr/>
        </p:nvSpPr>
        <p:spPr>
          <a:xfrm>
            <a:off x="4623946" y="5847471"/>
            <a:ext cx="481454" cy="477129"/>
          </a:xfrm>
          <a:prstGeom prst="rect">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pic>
        <p:nvPicPr>
          <p:cNvPr id="458" name="Google Shape;458;p22"/>
          <p:cNvPicPr preferRelativeResize="0"/>
          <p:nvPr/>
        </p:nvPicPr>
        <p:blipFill rotWithShape="1">
          <a:blip r:embed="rId9">
            <a:alphaModFix/>
          </a:blip>
          <a:srcRect b="19875" l="37257" r="39165" t="38253"/>
          <a:stretch/>
        </p:blipFill>
        <p:spPr>
          <a:xfrm>
            <a:off x="10155016" y="4423087"/>
            <a:ext cx="1487392" cy="1485103"/>
          </a:xfrm>
          <a:prstGeom prst="rect">
            <a:avLst/>
          </a:prstGeom>
          <a:noFill/>
          <a:ln>
            <a:noFill/>
          </a:ln>
        </p:spPr>
      </p:pic>
      <p:sp>
        <p:nvSpPr>
          <p:cNvPr id="459" name="Google Shape;459;p22"/>
          <p:cNvSpPr/>
          <p:nvPr/>
        </p:nvSpPr>
        <p:spPr>
          <a:xfrm flipH="1" rot="-5400000">
            <a:off x="8921433" y="3981096"/>
            <a:ext cx="469792" cy="319649"/>
          </a:xfrm>
          <a:prstGeom prst="rightArrow">
            <a:avLst>
              <a:gd fmla="val 54757" name="adj1"/>
              <a:gd fmla="val 3862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txBox="1"/>
          <p:nvPr/>
        </p:nvSpPr>
        <p:spPr>
          <a:xfrm flipH="1">
            <a:off x="9068806" y="3906004"/>
            <a:ext cx="175030" cy="40218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Arial"/>
                <a:ea typeface="Arial"/>
                <a:cs typeface="Arial"/>
                <a:sym typeface="Arial"/>
              </a:rPr>
              <a:t>4</a:t>
            </a:r>
            <a:endParaRPr/>
          </a:p>
        </p:txBody>
      </p:sp>
      <p:sp>
        <p:nvSpPr>
          <p:cNvPr id="461" name="Google Shape;461;p22"/>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5" name="Shape 465"/>
        <p:cNvGrpSpPr/>
        <p:nvPr/>
      </p:nvGrpSpPr>
      <p:grpSpPr>
        <a:xfrm>
          <a:off x="0" y="0"/>
          <a:ext cx="0" cy="0"/>
          <a:chOff x="0" y="0"/>
          <a:chExt cx="0" cy="0"/>
        </a:xfrm>
      </p:grpSpPr>
      <p:sp>
        <p:nvSpPr>
          <p:cNvPr id="466" name="Google Shape;466;p23"/>
          <p:cNvSpPr txBox="1"/>
          <p:nvPr>
            <p:ph type="title"/>
          </p:nvPr>
        </p:nvSpPr>
        <p:spPr>
          <a:xfrm>
            <a:off x="381000" y="86069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Color palette</a:t>
            </a:r>
            <a:endParaRPr/>
          </a:p>
        </p:txBody>
      </p:sp>
      <p:sp>
        <p:nvSpPr>
          <p:cNvPr id="467" name="Google Shape;467;p23"/>
          <p:cNvSpPr txBox="1"/>
          <p:nvPr/>
        </p:nvSpPr>
        <p:spPr>
          <a:xfrm>
            <a:off x="460376" y="1578108"/>
            <a:ext cx="4746849" cy="39811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2"/>
                </a:solidFill>
                <a:latin typeface="Arial"/>
                <a:ea typeface="Arial"/>
                <a:cs typeface="Arial"/>
                <a:sym typeface="Arial"/>
              </a:rPr>
              <a:t>Primary Palette</a:t>
            </a:r>
            <a:endParaRPr/>
          </a:p>
        </p:txBody>
      </p:sp>
      <p:sp>
        <p:nvSpPr>
          <p:cNvPr id="468" name="Google Shape;468;p23"/>
          <p:cNvSpPr txBox="1"/>
          <p:nvPr/>
        </p:nvSpPr>
        <p:spPr>
          <a:xfrm>
            <a:off x="460375" y="1870475"/>
            <a:ext cx="3943440" cy="39811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Text and Background Colors</a:t>
            </a:r>
            <a:endParaRPr/>
          </a:p>
        </p:txBody>
      </p:sp>
      <p:sp>
        <p:nvSpPr>
          <p:cNvPr id="469" name="Google Shape;469;p23"/>
          <p:cNvSpPr txBox="1"/>
          <p:nvPr/>
        </p:nvSpPr>
        <p:spPr>
          <a:xfrm>
            <a:off x="4816805" y="1870475"/>
            <a:ext cx="3943438" cy="39811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Accent Colors (Chart Colors)</a:t>
            </a:r>
            <a:endParaRPr/>
          </a:p>
        </p:txBody>
      </p:sp>
      <p:cxnSp>
        <p:nvCxnSpPr>
          <p:cNvPr id="470" name="Google Shape;470;p23"/>
          <p:cNvCxnSpPr/>
          <p:nvPr/>
        </p:nvCxnSpPr>
        <p:spPr>
          <a:xfrm>
            <a:off x="460376" y="2116927"/>
            <a:ext cx="4103683" cy="0"/>
          </a:xfrm>
          <a:prstGeom prst="straightConnector1">
            <a:avLst/>
          </a:prstGeom>
          <a:noFill/>
          <a:ln cap="flat" cmpd="sng" w="12700">
            <a:solidFill>
              <a:schemeClr val="lt2"/>
            </a:solidFill>
            <a:prstDash val="solid"/>
            <a:miter lim="800000"/>
            <a:headEnd len="sm" w="sm" type="none"/>
            <a:tailEnd len="sm" w="sm" type="none"/>
          </a:ln>
        </p:spPr>
      </p:cxnSp>
      <p:cxnSp>
        <p:nvCxnSpPr>
          <p:cNvPr id="471" name="Google Shape;471;p23"/>
          <p:cNvCxnSpPr/>
          <p:nvPr/>
        </p:nvCxnSpPr>
        <p:spPr>
          <a:xfrm>
            <a:off x="4795964" y="2116927"/>
            <a:ext cx="6276359" cy="0"/>
          </a:xfrm>
          <a:prstGeom prst="straightConnector1">
            <a:avLst/>
          </a:prstGeom>
          <a:noFill/>
          <a:ln cap="flat" cmpd="sng" w="12700">
            <a:solidFill>
              <a:schemeClr val="lt2"/>
            </a:solidFill>
            <a:prstDash val="solid"/>
            <a:miter lim="800000"/>
            <a:headEnd len="sm" w="sm" type="none"/>
            <a:tailEnd len="sm" w="sm" type="none"/>
          </a:ln>
        </p:spPr>
      </p:cxnSp>
      <p:sp>
        <p:nvSpPr>
          <p:cNvPr id="472" name="Google Shape;472;p23"/>
          <p:cNvSpPr txBox="1"/>
          <p:nvPr/>
        </p:nvSpPr>
        <p:spPr>
          <a:xfrm>
            <a:off x="3716363"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0-57-166</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GSU Blue</a:t>
            </a:r>
            <a:endParaRPr/>
          </a:p>
        </p:txBody>
      </p:sp>
      <p:sp>
        <p:nvSpPr>
          <p:cNvPr id="473" name="Google Shape;473;p23"/>
          <p:cNvSpPr/>
          <p:nvPr/>
        </p:nvSpPr>
        <p:spPr>
          <a:xfrm>
            <a:off x="3717607" y="2269285"/>
            <a:ext cx="846451" cy="839889"/>
          </a:xfrm>
          <a:prstGeom prst="rect">
            <a:avLst/>
          </a:prstGeom>
          <a:solidFill>
            <a:schemeClr val="dk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74" name="Google Shape;474;p23"/>
          <p:cNvSpPr/>
          <p:nvPr/>
        </p:nvSpPr>
        <p:spPr>
          <a:xfrm>
            <a:off x="463669" y="2257236"/>
            <a:ext cx="846451" cy="839889"/>
          </a:xfrm>
          <a:prstGeom prst="rect">
            <a:avLst/>
          </a:prstGeom>
          <a:solidFill>
            <a:schemeClr val="lt1"/>
          </a:solidFill>
          <a:ln cap="flat" cmpd="sng" w="9525">
            <a:solidFill>
              <a:srgbClr val="C7CACD"/>
            </a:solidFill>
            <a:prstDash val="solid"/>
            <a:miter lim="800000"/>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75" name="Google Shape;475;p23"/>
          <p:cNvSpPr/>
          <p:nvPr/>
        </p:nvSpPr>
        <p:spPr>
          <a:xfrm>
            <a:off x="1548315" y="2257236"/>
            <a:ext cx="846451" cy="839889"/>
          </a:xfrm>
          <a:prstGeom prst="rect">
            <a:avLst/>
          </a:prstGeom>
          <a:solidFill>
            <a:schemeClr val="dk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76" name="Google Shape;476;p23"/>
          <p:cNvSpPr/>
          <p:nvPr/>
        </p:nvSpPr>
        <p:spPr>
          <a:xfrm>
            <a:off x="2632961" y="2257236"/>
            <a:ext cx="846451" cy="839889"/>
          </a:xfrm>
          <a:prstGeom prst="rect">
            <a:avLst/>
          </a:prstGeom>
          <a:solidFill>
            <a:srgbClr val="A4A9AD"/>
          </a:solidFill>
          <a:ln cap="flat" cmpd="sng" w="9525">
            <a:solidFill>
              <a:srgbClr val="C7CACD"/>
            </a:solidFill>
            <a:prstDash val="solid"/>
            <a:miter lim="800000"/>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77" name="Google Shape;477;p23"/>
          <p:cNvSpPr txBox="1"/>
          <p:nvPr/>
        </p:nvSpPr>
        <p:spPr>
          <a:xfrm>
            <a:off x="463669"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241-242-242</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Paper White</a:t>
            </a:r>
            <a:endParaRPr/>
          </a:p>
        </p:txBody>
      </p:sp>
      <p:sp>
        <p:nvSpPr>
          <p:cNvPr id="478" name="Google Shape;478;p23"/>
          <p:cNvSpPr txBox="1"/>
          <p:nvPr/>
        </p:nvSpPr>
        <p:spPr>
          <a:xfrm>
            <a:off x="1547901"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64-64-65</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Black</a:t>
            </a:r>
            <a:endParaRPr/>
          </a:p>
        </p:txBody>
      </p:sp>
      <p:sp>
        <p:nvSpPr>
          <p:cNvPr id="479" name="Google Shape;479;p23"/>
          <p:cNvSpPr txBox="1"/>
          <p:nvPr/>
        </p:nvSpPr>
        <p:spPr>
          <a:xfrm>
            <a:off x="2632132" y="3206084"/>
            <a:ext cx="846451" cy="62051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164-169-173</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Gritty Gray</a:t>
            </a:r>
            <a:endParaRPr/>
          </a:p>
        </p:txBody>
      </p:sp>
      <p:sp>
        <p:nvSpPr>
          <p:cNvPr id="480" name="Google Shape;480;p23"/>
          <p:cNvSpPr/>
          <p:nvPr/>
        </p:nvSpPr>
        <p:spPr>
          <a:xfrm>
            <a:off x="5886898" y="2257236"/>
            <a:ext cx="846451" cy="839889"/>
          </a:xfrm>
          <a:prstGeom prst="rect">
            <a:avLst/>
          </a:prstGeom>
          <a:solidFill>
            <a:schemeClr val="accent2"/>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81" name="Google Shape;481;p23"/>
          <p:cNvSpPr/>
          <p:nvPr/>
        </p:nvSpPr>
        <p:spPr>
          <a:xfrm>
            <a:off x="8056192" y="2269285"/>
            <a:ext cx="846451" cy="839889"/>
          </a:xfrm>
          <a:prstGeom prst="rect">
            <a:avLst/>
          </a:prstGeom>
          <a:solidFill>
            <a:srgbClr val="00AFF0"/>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82" name="Google Shape;482;p23"/>
          <p:cNvSpPr txBox="1"/>
          <p:nvPr/>
        </p:nvSpPr>
        <p:spPr>
          <a:xfrm>
            <a:off x="4800594"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0-57-166</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GSU Blue</a:t>
            </a:r>
            <a:endParaRPr/>
          </a:p>
        </p:txBody>
      </p:sp>
      <p:sp>
        <p:nvSpPr>
          <p:cNvPr id="483" name="Google Shape;483;p23"/>
          <p:cNvSpPr txBox="1"/>
          <p:nvPr/>
        </p:nvSpPr>
        <p:spPr>
          <a:xfrm>
            <a:off x="5827579" y="3206084"/>
            <a:ext cx="960946"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196-12-48</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GSU Red</a:t>
            </a:r>
            <a:endParaRPr/>
          </a:p>
        </p:txBody>
      </p:sp>
      <p:sp>
        <p:nvSpPr>
          <p:cNvPr id="484" name="Google Shape;484;p23"/>
          <p:cNvSpPr txBox="1"/>
          <p:nvPr/>
        </p:nvSpPr>
        <p:spPr>
          <a:xfrm>
            <a:off x="6969057"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0-111-66</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Pioneer Green</a:t>
            </a:r>
            <a:endParaRPr/>
          </a:p>
        </p:txBody>
      </p:sp>
      <p:sp>
        <p:nvSpPr>
          <p:cNvPr id="485" name="Google Shape;485;p23"/>
          <p:cNvSpPr txBox="1"/>
          <p:nvPr/>
        </p:nvSpPr>
        <p:spPr>
          <a:xfrm>
            <a:off x="8053288"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0-175-240</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Vibrant Blue</a:t>
            </a:r>
            <a:endParaRPr/>
          </a:p>
        </p:txBody>
      </p:sp>
      <p:sp>
        <p:nvSpPr>
          <p:cNvPr id="486" name="Google Shape;486;p23"/>
          <p:cNvSpPr txBox="1"/>
          <p:nvPr/>
        </p:nvSpPr>
        <p:spPr>
          <a:xfrm>
            <a:off x="10221746" y="320608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239-118-34</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Cool Blue</a:t>
            </a:r>
            <a:endParaRPr/>
          </a:p>
        </p:txBody>
      </p:sp>
      <p:sp>
        <p:nvSpPr>
          <p:cNvPr id="487" name="Google Shape;487;p23"/>
          <p:cNvSpPr txBox="1"/>
          <p:nvPr/>
        </p:nvSpPr>
        <p:spPr>
          <a:xfrm>
            <a:off x="9053662" y="3206084"/>
            <a:ext cx="1014166"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151-202-235</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Light Blue</a:t>
            </a:r>
            <a:endParaRPr/>
          </a:p>
        </p:txBody>
      </p:sp>
      <p:sp>
        <p:nvSpPr>
          <p:cNvPr id="488" name="Google Shape;488;p23"/>
          <p:cNvSpPr/>
          <p:nvPr/>
        </p:nvSpPr>
        <p:spPr>
          <a:xfrm>
            <a:off x="10225480" y="2262814"/>
            <a:ext cx="846451" cy="839889"/>
          </a:xfrm>
          <a:prstGeom prst="rect">
            <a:avLst/>
          </a:prstGeom>
          <a:solidFill>
            <a:srgbClr val="0071CE"/>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89" name="Google Shape;489;p23"/>
          <p:cNvSpPr/>
          <p:nvPr/>
        </p:nvSpPr>
        <p:spPr>
          <a:xfrm>
            <a:off x="9140836" y="2264489"/>
            <a:ext cx="846451" cy="839889"/>
          </a:xfrm>
          <a:prstGeom prst="rect">
            <a:avLst/>
          </a:prstGeom>
          <a:solidFill>
            <a:srgbClr val="97CAEB"/>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90" name="Google Shape;490;p23"/>
          <p:cNvSpPr/>
          <p:nvPr/>
        </p:nvSpPr>
        <p:spPr>
          <a:xfrm>
            <a:off x="6971544" y="2257824"/>
            <a:ext cx="846451" cy="839889"/>
          </a:xfrm>
          <a:prstGeom prst="rect">
            <a:avLst/>
          </a:prstGeom>
          <a:solidFill>
            <a:schemeClr val="accent3"/>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91" name="Google Shape;491;p23"/>
          <p:cNvSpPr/>
          <p:nvPr/>
        </p:nvSpPr>
        <p:spPr>
          <a:xfrm>
            <a:off x="4802253" y="2256386"/>
            <a:ext cx="846451" cy="839889"/>
          </a:xfrm>
          <a:prstGeom prst="rect">
            <a:avLst/>
          </a:prstGeom>
          <a:solidFill>
            <a:schemeClr val="accent1"/>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92" name="Google Shape;492;p23"/>
          <p:cNvSpPr txBox="1"/>
          <p:nvPr/>
        </p:nvSpPr>
        <p:spPr>
          <a:xfrm>
            <a:off x="437746" y="3949294"/>
            <a:ext cx="4746849" cy="29236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dk2"/>
                </a:solidFill>
                <a:latin typeface="Arial"/>
                <a:ea typeface="Arial"/>
                <a:cs typeface="Arial"/>
                <a:sym typeface="Arial"/>
              </a:rPr>
              <a:t>Recent Colors Palette</a:t>
            </a:r>
            <a:endParaRPr/>
          </a:p>
        </p:txBody>
      </p:sp>
      <p:sp>
        <p:nvSpPr>
          <p:cNvPr id="493" name="Google Shape;493;p23"/>
          <p:cNvSpPr txBox="1"/>
          <p:nvPr/>
        </p:nvSpPr>
        <p:spPr>
          <a:xfrm>
            <a:off x="437744" y="4241661"/>
            <a:ext cx="10487921" cy="39811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300">
                <a:solidFill>
                  <a:schemeClr val="dk1"/>
                </a:solidFill>
                <a:latin typeface="Arial"/>
                <a:ea typeface="Arial"/>
                <a:cs typeface="Arial"/>
                <a:sym typeface="Arial"/>
              </a:rPr>
              <a:t>Additional colors.  This additional palette rotates recently used colors.  Colors can also be deleted if new colors are created.  </a:t>
            </a:r>
            <a:endParaRPr/>
          </a:p>
        </p:txBody>
      </p:sp>
      <p:cxnSp>
        <p:nvCxnSpPr>
          <p:cNvPr id="494" name="Google Shape;494;p23"/>
          <p:cNvCxnSpPr/>
          <p:nvPr/>
        </p:nvCxnSpPr>
        <p:spPr>
          <a:xfrm>
            <a:off x="437746" y="4488113"/>
            <a:ext cx="10487919" cy="0"/>
          </a:xfrm>
          <a:prstGeom prst="straightConnector1">
            <a:avLst/>
          </a:prstGeom>
          <a:noFill/>
          <a:ln cap="flat" cmpd="sng" w="12700">
            <a:solidFill>
              <a:schemeClr val="lt2"/>
            </a:solidFill>
            <a:prstDash val="solid"/>
            <a:miter lim="800000"/>
            <a:headEnd len="sm" w="sm" type="none"/>
            <a:tailEnd len="sm" w="sm" type="none"/>
          </a:ln>
        </p:spPr>
      </p:cxnSp>
      <p:sp>
        <p:nvSpPr>
          <p:cNvPr id="495" name="Google Shape;495;p23"/>
          <p:cNvSpPr/>
          <p:nvPr/>
        </p:nvSpPr>
        <p:spPr>
          <a:xfrm>
            <a:off x="463669" y="4628116"/>
            <a:ext cx="846451" cy="839889"/>
          </a:xfrm>
          <a:prstGeom prst="rect">
            <a:avLst/>
          </a:prstGeom>
          <a:solidFill>
            <a:srgbClr val="770520"/>
          </a:solidFill>
          <a:ln cap="flat" cmpd="sng" w="9525">
            <a:solidFill>
              <a:srgbClr val="C7CACD"/>
            </a:solidFill>
            <a:prstDash val="solid"/>
            <a:miter lim="800000"/>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96" name="Google Shape;496;p23"/>
          <p:cNvSpPr/>
          <p:nvPr/>
        </p:nvSpPr>
        <p:spPr>
          <a:xfrm>
            <a:off x="1548315" y="4628116"/>
            <a:ext cx="846451" cy="839889"/>
          </a:xfrm>
          <a:prstGeom prst="rect">
            <a:avLst/>
          </a:prstGeom>
          <a:solidFill>
            <a:srgbClr val="001F5B"/>
          </a:solidFill>
          <a:ln>
            <a:noFill/>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1" sz="1800">
              <a:solidFill>
                <a:schemeClr val="dk1"/>
              </a:solidFill>
              <a:latin typeface="Arial"/>
              <a:ea typeface="Arial"/>
              <a:cs typeface="Arial"/>
              <a:sym typeface="Arial"/>
            </a:endParaRPr>
          </a:p>
        </p:txBody>
      </p:sp>
      <p:sp>
        <p:nvSpPr>
          <p:cNvPr id="497" name="Google Shape;497;p23"/>
          <p:cNvSpPr txBox="1"/>
          <p:nvPr/>
        </p:nvSpPr>
        <p:spPr>
          <a:xfrm>
            <a:off x="463669" y="557696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119-5-32</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Dark Red</a:t>
            </a:r>
            <a:endParaRPr/>
          </a:p>
        </p:txBody>
      </p:sp>
      <p:sp>
        <p:nvSpPr>
          <p:cNvPr id="498" name="Google Shape;498;p23"/>
          <p:cNvSpPr txBox="1"/>
          <p:nvPr/>
        </p:nvSpPr>
        <p:spPr>
          <a:xfrm>
            <a:off x="1547901" y="5576964"/>
            <a:ext cx="846451" cy="384848"/>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100">
                <a:solidFill>
                  <a:schemeClr val="dk1"/>
                </a:solidFill>
                <a:latin typeface="Arial"/>
                <a:ea typeface="Arial"/>
                <a:cs typeface="Arial"/>
                <a:sym typeface="Arial"/>
              </a:rPr>
              <a:t>0-31-91</a:t>
            </a:r>
            <a:br>
              <a:rPr lang="en-US" sz="1100">
                <a:solidFill>
                  <a:schemeClr val="dk1"/>
                </a:solidFill>
                <a:latin typeface="Arial"/>
                <a:ea typeface="Arial"/>
                <a:cs typeface="Arial"/>
                <a:sym typeface="Arial"/>
              </a:rPr>
            </a:br>
            <a:r>
              <a:rPr lang="en-US" sz="1100">
                <a:solidFill>
                  <a:schemeClr val="dk1"/>
                </a:solidFill>
                <a:latin typeface="Arial"/>
                <a:ea typeface="Arial"/>
                <a:cs typeface="Arial"/>
                <a:sym typeface="Arial"/>
              </a:rPr>
              <a:t>Legacy Navy</a:t>
            </a:r>
            <a:endParaRPr/>
          </a:p>
        </p:txBody>
      </p:sp>
      <p:sp>
        <p:nvSpPr>
          <p:cNvPr id="499" name="Google Shape;499;p23"/>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
          <p:cNvSpPr txBox="1"/>
          <p:nvPr>
            <p:ph type="ctrTitle"/>
          </p:nvPr>
        </p:nvSpPr>
        <p:spPr>
          <a:xfrm>
            <a:off x="403122" y="430306"/>
            <a:ext cx="9144000" cy="6150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2"/>
              </a:buClr>
              <a:buSzPts val="3600"/>
              <a:buFont typeface="Arial"/>
              <a:buNone/>
            </a:pPr>
            <a:r>
              <a:rPr lang="en-US" sz="3600"/>
              <a:t>Preprocessing</a:t>
            </a:r>
            <a:endParaRPr/>
          </a:p>
        </p:txBody>
      </p:sp>
      <p:sp>
        <p:nvSpPr>
          <p:cNvPr id="167" name="Google Shape;167;p3"/>
          <p:cNvSpPr txBox="1"/>
          <p:nvPr>
            <p:ph idx="1" type="subTitle"/>
          </p:nvPr>
        </p:nvSpPr>
        <p:spPr>
          <a:xfrm>
            <a:off x="403122" y="1355838"/>
            <a:ext cx="9144000" cy="33951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710"/>
              <a:buNone/>
            </a:pPr>
            <a:r>
              <a:rPr lang="en-US"/>
              <a:t>Preprocessing Steps</a:t>
            </a:r>
            <a:endParaRPr/>
          </a:p>
        </p:txBody>
      </p:sp>
      <p:sp>
        <p:nvSpPr>
          <p:cNvPr id="168" name="Google Shape;168;p3"/>
          <p:cNvSpPr txBox="1"/>
          <p:nvPr>
            <p:ph idx="2" type="body"/>
          </p:nvPr>
        </p:nvSpPr>
        <p:spPr>
          <a:xfrm>
            <a:off x="403122" y="3758198"/>
            <a:ext cx="6153150" cy="309877"/>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710"/>
              <a:buNone/>
            </a:pPr>
            <a:r>
              <a:rPr lang="en-US"/>
              <a:t>Concatenation</a:t>
            </a:r>
            <a:endParaRPr/>
          </a:p>
        </p:txBody>
      </p:sp>
      <p:sp>
        <p:nvSpPr>
          <p:cNvPr id="169" name="Google Shape;169;p3"/>
          <p:cNvSpPr txBox="1"/>
          <p:nvPr>
            <p:ph idx="12" type="sldNum"/>
          </p:nvPr>
        </p:nvSpPr>
        <p:spPr>
          <a:xfrm>
            <a:off x="4858017" y="6488868"/>
            <a:ext cx="27432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170" name="Google Shape;170;p3"/>
          <p:cNvSpPr txBox="1"/>
          <p:nvPr/>
        </p:nvSpPr>
        <p:spPr>
          <a:xfrm>
            <a:off x="331852" y="1695350"/>
            <a:ext cx="5339100" cy="19239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161719"/>
              </a:buClr>
              <a:buSzPts val="1400"/>
              <a:buFont typeface="Arial"/>
              <a:buChar char="•"/>
            </a:pPr>
            <a:r>
              <a:rPr lang="en-US">
                <a:solidFill>
                  <a:srgbClr val="161719"/>
                </a:solidFill>
              </a:rPr>
              <a:t>Identified 10 common columns for analysis</a:t>
            </a:r>
            <a:endParaRPr>
              <a:solidFill>
                <a:srgbClr val="161719"/>
              </a:solidFill>
            </a:endParaRPr>
          </a:p>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Duplicated copies of the original datasets as part of error catching</a:t>
            </a:r>
            <a:endParaRPr/>
          </a:p>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Removed problematic rows</a:t>
            </a:r>
            <a:endParaRPr/>
          </a:p>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Retained the 10 common columns</a:t>
            </a:r>
            <a:endParaRPr/>
          </a:p>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Renamed columns </a:t>
            </a:r>
            <a:r>
              <a:rPr lang="en-US">
                <a:solidFill>
                  <a:srgbClr val="161719"/>
                </a:solidFill>
              </a:rPr>
              <a:t>for consistency and concatenation</a:t>
            </a:r>
            <a:endParaRPr/>
          </a:p>
        </p:txBody>
      </p:sp>
      <p:sp>
        <p:nvSpPr>
          <p:cNvPr id="171" name="Google Shape;171;p3"/>
          <p:cNvSpPr txBox="1"/>
          <p:nvPr/>
        </p:nvSpPr>
        <p:spPr>
          <a:xfrm>
            <a:off x="331837" y="4116148"/>
            <a:ext cx="6096000" cy="102188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Additional steps were taken by each member to prepare the data</a:t>
            </a:r>
            <a:endParaRPr/>
          </a:p>
          <a:p>
            <a:pPr indent="-285750" lvl="0" marL="285750" marR="0" rtl="0" algn="l">
              <a:lnSpc>
                <a:spcPct val="150000"/>
              </a:lnSpc>
              <a:spcBef>
                <a:spcPts val="0"/>
              </a:spcBef>
              <a:spcAft>
                <a:spcPts val="0"/>
              </a:spcAft>
              <a:buClr>
                <a:srgbClr val="161719"/>
              </a:buClr>
              <a:buSzPts val="1400"/>
              <a:buFont typeface="Arial"/>
              <a:buChar char="•"/>
            </a:pPr>
            <a:r>
              <a:rPr b="0" i="0" lang="en-US" sz="1400" u="none" cap="none" strike="noStrike">
                <a:solidFill>
                  <a:srgbClr val="161719"/>
                </a:solidFill>
                <a:latin typeface="Arial"/>
                <a:ea typeface="Arial"/>
                <a:cs typeface="Arial"/>
                <a:sym typeface="Arial"/>
              </a:rPr>
              <a:t>Goal was to concatenate the datasets into a single data frame so we could analyze 8 years of data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04b64d15f1_8_27"/>
          <p:cNvSpPr txBox="1"/>
          <p:nvPr>
            <p:ph idx="12" type="sldNum"/>
          </p:nvPr>
        </p:nvSpPr>
        <p:spPr>
          <a:xfrm>
            <a:off x="5184672" y="6434124"/>
            <a:ext cx="2743200" cy="365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78" name="Google Shape;178;g104b64d15f1_8_27"/>
          <p:cNvPicPr preferRelativeResize="0"/>
          <p:nvPr/>
        </p:nvPicPr>
        <p:blipFill>
          <a:blip r:embed="rId3">
            <a:alphaModFix/>
          </a:blip>
          <a:stretch>
            <a:fillRect/>
          </a:stretch>
        </p:blipFill>
        <p:spPr>
          <a:xfrm>
            <a:off x="301322" y="1157280"/>
            <a:ext cx="5133975" cy="657225"/>
          </a:xfrm>
          <a:prstGeom prst="rect">
            <a:avLst/>
          </a:prstGeom>
          <a:noFill/>
          <a:ln>
            <a:noFill/>
          </a:ln>
        </p:spPr>
      </p:pic>
      <p:pic>
        <p:nvPicPr>
          <p:cNvPr id="179" name="Google Shape;179;g104b64d15f1_8_27"/>
          <p:cNvPicPr preferRelativeResize="0"/>
          <p:nvPr/>
        </p:nvPicPr>
        <p:blipFill>
          <a:blip r:embed="rId4">
            <a:alphaModFix/>
          </a:blip>
          <a:stretch>
            <a:fillRect/>
          </a:stretch>
        </p:blipFill>
        <p:spPr>
          <a:xfrm>
            <a:off x="311659" y="2131980"/>
            <a:ext cx="4743450" cy="800100"/>
          </a:xfrm>
          <a:prstGeom prst="rect">
            <a:avLst/>
          </a:prstGeom>
          <a:noFill/>
          <a:ln>
            <a:noFill/>
          </a:ln>
        </p:spPr>
      </p:pic>
      <p:pic>
        <p:nvPicPr>
          <p:cNvPr id="180" name="Google Shape;180;g104b64d15f1_8_27"/>
          <p:cNvPicPr preferRelativeResize="0"/>
          <p:nvPr/>
        </p:nvPicPr>
        <p:blipFill>
          <a:blip r:embed="rId5">
            <a:alphaModFix/>
          </a:blip>
          <a:stretch>
            <a:fillRect/>
          </a:stretch>
        </p:blipFill>
        <p:spPr>
          <a:xfrm>
            <a:off x="316422" y="3028942"/>
            <a:ext cx="4733925" cy="800100"/>
          </a:xfrm>
          <a:prstGeom prst="rect">
            <a:avLst/>
          </a:prstGeom>
          <a:noFill/>
          <a:ln>
            <a:noFill/>
          </a:ln>
        </p:spPr>
      </p:pic>
      <p:pic>
        <p:nvPicPr>
          <p:cNvPr id="181" name="Google Shape;181;g104b64d15f1_8_27"/>
          <p:cNvPicPr preferRelativeResize="0"/>
          <p:nvPr/>
        </p:nvPicPr>
        <p:blipFill>
          <a:blip r:embed="rId6">
            <a:alphaModFix/>
          </a:blip>
          <a:stretch>
            <a:fillRect/>
          </a:stretch>
        </p:blipFill>
        <p:spPr>
          <a:xfrm>
            <a:off x="293734" y="4010167"/>
            <a:ext cx="4029075" cy="781050"/>
          </a:xfrm>
          <a:prstGeom prst="rect">
            <a:avLst/>
          </a:prstGeom>
          <a:noFill/>
          <a:ln>
            <a:noFill/>
          </a:ln>
        </p:spPr>
      </p:pic>
      <p:pic>
        <p:nvPicPr>
          <p:cNvPr id="182" name="Google Shape;182;g104b64d15f1_8_27"/>
          <p:cNvPicPr preferRelativeResize="0"/>
          <p:nvPr/>
        </p:nvPicPr>
        <p:blipFill>
          <a:blip r:embed="rId7">
            <a:alphaModFix/>
          </a:blip>
          <a:stretch>
            <a:fillRect/>
          </a:stretch>
        </p:blipFill>
        <p:spPr>
          <a:xfrm>
            <a:off x="249975" y="5043494"/>
            <a:ext cx="4562475" cy="781050"/>
          </a:xfrm>
          <a:prstGeom prst="rect">
            <a:avLst/>
          </a:prstGeom>
          <a:noFill/>
          <a:ln>
            <a:noFill/>
          </a:ln>
        </p:spPr>
      </p:pic>
      <p:pic>
        <p:nvPicPr>
          <p:cNvPr id="183" name="Google Shape;183;g104b64d15f1_8_27"/>
          <p:cNvPicPr preferRelativeResize="0"/>
          <p:nvPr/>
        </p:nvPicPr>
        <p:blipFill>
          <a:blip r:embed="rId8">
            <a:alphaModFix/>
          </a:blip>
          <a:stretch>
            <a:fillRect/>
          </a:stretch>
        </p:blipFill>
        <p:spPr>
          <a:xfrm>
            <a:off x="6291813" y="1562106"/>
            <a:ext cx="4629150" cy="781050"/>
          </a:xfrm>
          <a:prstGeom prst="rect">
            <a:avLst/>
          </a:prstGeom>
          <a:noFill/>
          <a:ln>
            <a:noFill/>
          </a:ln>
        </p:spPr>
      </p:pic>
      <p:pic>
        <p:nvPicPr>
          <p:cNvPr id="184" name="Google Shape;184;g104b64d15f1_8_27"/>
          <p:cNvPicPr preferRelativeResize="0"/>
          <p:nvPr/>
        </p:nvPicPr>
        <p:blipFill>
          <a:blip r:embed="rId9">
            <a:alphaModFix/>
          </a:blip>
          <a:stretch>
            <a:fillRect/>
          </a:stretch>
        </p:blipFill>
        <p:spPr>
          <a:xfrm>
            <a:off x="6334663" y="2594931"/>
            <a:ext cx="4543425" cy="790575"/>
          </a:xfrm>
          <a:prstGeom prst="rect">
            <a:avLst/>
          </a:prstGeom>
          <a:noFill/>
          <a:ln>
            <a:noFill/>
          </a:ln>
        </p:spPr>
      </p:pic>
      <p:pic>
        <p:nvPicPr>
          <p:cNvPr id="185" name="Google Shape;185;g104b64d15f1_8_27"/>
          <p:cNvPicPr preferRelativeResize="0"/>
          <p:nvPr/>
        </p:nvPicPr>
        <p:blipFill>
          <a:blip r:embed="rId10">
            <a:alphaModFix/>
          </a:blip>
          <a:stretch>
            <a:fillRect/>
          </a:stretch>
        </p:blipFill>
        <p:spPr>
          <a:xfrm>
            <a:off x="6242300" y="3607056"/>
            <a:ext cx="4591050" cy="800100"/>
          </a:xfrm>
          <a:prstGeom prst="rect">
            <a:avLst/>
          </a:prstGeom>
          <a:noFill/>
          <a:ln>
            <a:noFill/>
          </a:ln>
        </p:spPr>
      </p:pic>
      <p:pic>
        <p:nvPicPr>
          <p:cNvPr id="186" name="Google Shape;186;g104b64d15f1_8_27"/>
          <p:cNvPicPr preferRelativeResize="0"/>
          <p:nvPr/>
        </p:nvPicPr>
        <p:blipFill>
          <a:blip r:embed="rId11">
            <a:alphaModFix/>
          </a:blip>
          <a:stretch>
            <a:fillRect/>
          </a:stretch>
        </p:blipFill>
        <p:spPr>
          <a:xfrm>
            <a:off x="6242297" y="4628706"/>
            <a:ext cx="4895850" cy="790575"/>
          </a:xfrm>
          <a:prstGeom prst="rect">
            <a:avLst/>
          </a:prstGeom>
          <a:noFill/>
          <a:ln>
            <a:noFill/>
          </a:ln>
        </p:spPr>
      </p:pic>
      <p:sp>
        <p:nvSpPr>
          <p:cNvPr id="187" name="Google Shape;187;g104b64d15f1_8_27"/>
          <p:cNvSpPr txBox="1"/>
          <p:nvPr>
            <p:ph type="ctrTitle"/>
          </p:nvPr>
        </p:nvSpPr>
        <p:spPr>
          <a:xfrm>
            <a:off x="403122" y="278779"/>
            <a:ext cx="3810300" cy="6075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lt1"/>
              </a:buClr>
              <a:buSzPts val="3600"/>
              <a:buFont typeface="Arial"/>
              <a:buNone/>
            </a:pPr>
            <a:r>
              <a:rPr lang="en-US" sz="3600"/>
              <a:t>Preprocessing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04c5b39cf4_3_0"/>
          <p:cNvSpPr txBox="1"/>
          <p:nvPr>
            <p:ph type="title"/>
          </p:nvPr>
        </p:nvSpPr>
        <p:spPr>
          <a:xfrm>
            <a:off x="380925" y="279711"/>
            <a:ext cx="11430000" cy="498600"/>
          </a:xfrm>
          <a:prstGeom prst="rect">
            <a:avLst/>
          </a:prstGeom>
        </p:spPr>
        <p:txBody>
          <a:bodyPr anchorCtr="0" anchor="b" bIns="0" lIns="0" spcFirstLastPara="1" rIns="0" wrap="square" tIns="0">
            <a:spAutoFit/>
          </a:bodyPr>
          <a:lstStyle/>
          <a:p>
            <a:pPr indent="0" lvl="0" marL="0" rtl="0" algn="l">
              <a:spcBef>
                <a:spcPts val="0"/>
              </a:spcBef>
              <a:spcAft>
                <a:spcPts val="0"/>
              </a:spcAft>
              <a:buNone/>
            </a:pPr>
            <a:r>
              <a:rPr lang="en-US"/>
              <a:t>Wage Growth</a:t>
            </a:r>
            <a:endParaRPr/>
          </a:p>
        </p:txBody>
      </p:sp>
      <p:sp>
        <p:nvSpPr>
          <p:cNvPr id="194" name="Google Shape;194;g104c5b39cf4_3_0"/>
          <p:cNvSpPr txBox="1"/>
          <p:nvPr>
            <p:ph idx="1" type="body"/>
          </p:nvPr>
        </p:nvSpPr>
        <p:spPr>
          <a:xfrm>
            <a:off x="136400" y="1356600"/>
            <a:ext cx="3650400" cy="414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u="sng">
                <a:solidFill>
                  <a:schemeClr val="accent2"/>
                </a:solidFill>
              </a:rPr>
              <a:t>Trend:</a:t>
            </a:r>
            <a:endParaRPr u="sng">
              <a:solidFill>
                <a:schemeClr val="accent2"/>
              </a:solidFill>
            </a:endParaRPr>
          </a:p>
          <a:p>
            <a:pPr indent="0" lvl="0" marL="0" rtl="0" algn="l">
              <a:spcBef>
                <a:spcPts val="0"/>
              </a:spcBef>
              <a:spcAft>
                <a:spcPts val="0"/>
              </a:spcAft>
              <a:buNone/>
            </a:pPr>
            <a:r>
              <a:t/>
            </a:r>
            <a:endParaRPr u="sng">
              <a:solidFill>
                <a:schemeClr val="accent2"/>
              </a:solidFill>
            </a:endParaRPr>
          </a:p>
          <a:p>
            <a:pPr indent="0" lvl="1" marL="0" rtl="0" algn="l">
              <a:lnSpc>
                <a:spcPct val="115000"/>
              </a:lnSpc>
              <a:spcBef>
                <a:spcPts val="1200"/>
              </a:spcBef>
              <a:spcAft>
                <a:spcPts val="0"/>
              </a:spcAft>
              <a:buNone/>
            </a:pPr>
            <a:r>
              <a:rPr lang="en-US" sz="1400">
                <a:solidFill>
                  <a:schemeClr val="dk2"/>
                </a:solidFill>
              </a:rPr>
              <a:t>“</a:t>
            </a:r>
            <a:r>
              <a:rPr lang="en-US" sz="1400">
                <a:solidFill>
                  <a:schemeClr val="dk2"/>
                </a:solidFill>
              </a:rPr>
              <a:t>In 2015 the U.S. economy was so slow that several historically-reliable indicators of an imminent recession were waving red flags. </a:t>
            </a:r>
            <a:endParaRPr sz="1400">
              <a:solidFill>
                <a:schemeClr val="dk2"/>
              </a:solidFill>
            </a:endParaRPr>
          </a:p>
          <a:p>
            <a:pPr indent="0" lvl="1" marL="0" rtl="0" algn="l">
              <a:lnSpc>
                <a:spcPct val="115000"/>
              </a:lnSpc>
              <a:spcBef>
                <a:spcPts val="1200"/>
              </a:spcBef>
              <a:spcAft>
                <a:spcPts val="0"/>
              </a:spcAft>
              <a:buNone/>
            </a:pPr>
            <a:r>
              <a:rPr lang="en-US" sz="1400">
                <a:solidFill>
                  <a:schemeClr val="dk2"/>
                </a:solidFill>
              </a:rPr>
              <a:t>Industrial Production was negative over 12 months, and retail sales growth was falling. The global economy was even weaker. By early 2016, global stock markets were falling hard.”</a:t>
            </a:r>
            <a:endParaRPr sz="1400">
              <a:solidFill>
                <a:schemeClr val="dk2"/>
              </a:solidFill>
            </a:endParaRPr>
          </a:p>
          <a:p>
            <a:pPr indent="-311150" lvl="0" marL="457200" rtl="0" algn="l">
              <a:lnSpc>
                <a:spcPct val="115000"/>
              </a:lnSpc>
              <a:spcBef>
                <a:spcPts val="1200"/>
              </a:spcBef>
              <a:spcAft>
                <a:spcPts val="0"/>
              </a:spcAft>
              <a:buClr>
                <a:schemeClr val="dk2"/>
              </a:buClr>
              <a:buSzPts val="1300"/>
              <a:buChar char="-"/>
            </a:pPr>
            <a:r>
              <a:rPr lang="en-US" sz="1300"/>
              <a:t>Carlson Bob, “</a:t>
            </a:r>
            <a:r>
              <a:rPr i="1" lang="en-US" sz="1300"/>
              <a:t>Are We Repeating 2015-2016 In The Economy And Investment Markets</a:t>
            </a:r>
            <a:r>
              <a:rPr lang="en-US" sz="1300"/>
              <a:t>?”, </a:t>
            </a:r>
            <a:r>
              <a:rPr lang="en-US" sz="1300">
                <a:solidFill>
                  <a:schemeClr val="dk2"/>
                </a:solidFill>
              </a:rPr>
              <a:t>Forbes.</a:t>
            </a:r>
            <a:endParaRPr sz="1900"/>
          </a:p>
        </p:txBody>
      </p:sp>
      <p:pic>
        <p:nvPicPr>
          <p:cNvPr id="195" name="Google Shape;195;g104c5b39cf4_3_0"/>
          <p:cNvPicPr preferRelativeResize="0"/>
          <p:nvPr/>
        </p:nvPicPr>
        <p:blipFill>
          <a:blip r:embed="rId3">
            <a:alphaModFix/>
          </a:blip>
          <a:stretch>
            <a:fillRect/>
          </a:stretch>
        </p:blipFill>
        <p:spPr>
          <a:xfrm>
            <a:off x="3914200" y="1956100"/>
            <a:ext cx="7944649" cy="3980700"/>
          </a:xfrm>
          <a:prstGeom prst="rect">
            <a:avLst/>
          </a:prstGeom>
          <a:noFill/>
          <a:ln>
            <a:noFill/>
          </a:ln>
        </p:spPr>
      </p:pic>
      <p:sp>
        <p:nvSpPr>
          <p:cNvPr id="196" name="Google Shape;196;g104c5b39cf4_3_0"/>
          <p:cNvSpPr txBox="1"/>
          <p:nvPr>
            <p:ph idx="12" type="sldNum"/>
          </p:nvPr>
        </p:nvSpPr>
        <p:spPr>
          <a:xfrm>
            <a:off x="5634228" y="5997301"/>
            <a:ext cx="923400" cy="456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97" name="Google Shape;197;g104c5b39cf4_3_0"/>
          <p:cNvPicPr preferRelativeResize="0"/>
          <p:nvPr/>
        </p:nvPicPr>
        <p:blipFill>
          <a:blip r:embed="rId4">
            <a:alphaModFix/>
          </a:blip>
          <a:stretch>
            <a:fillRect/>
          </a:stretch>
        </p:blipFill>
        <p:spPr>
          <a:xfrm>
            <a:off x="5124225" y="509650"/>
            <a:ext cx="5524601" cy="141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6"/>
          <p:cNvSpPr txBox="1"/>
          <p:nvPr>
            <p:ph type="title"/>
          </p:nvPr>
        </p:nvSpPr>
        <p:spPr>
          <a:xfrm>
            <a:off x="381000" y="121986"/>
            <a:ext cx="11430000" cy="498600"/>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Wage Rate  </a:t>
            </a:r>
            <a:endParaRPr/>
          </a:p>
        </p:txBody>
      </p:sp>
      <p:sp>
        <p:nvSpPr>
          <p:cNvPr id="203" name="Google Shape;203;p6"/>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04" name="Google Shape;204;p6"/>
          <p:cNvPicPr preferRelativeResize="0"/>
          <p:nvPr/>
        </p:nvPicPr>
        <p:blipFill>
          <a:blip r:embed="rId3">
            <a:alphaModFix/>
          </a:blip>
          <a:stretch>
            <a:fillRect/>
          </a:stretch>
        </p:blipFill>
        <p:spPr>
          <a:xfrm>
            <a:off x="152400" y="849186"/>
            <a:ext cx="10226841" cy="5071916"/>
          </a:xfrm>
          <a:prstGeom prst="rect">
            <a:avLst/>
          </a:prstGeom>
          <a:noFill/>
          <a:ln>
            <a:noFill/>
          </a:ln>
        </p:spPr>
      </p:pic>
      <p:sp>
        <p:nvSpPr>
          <p:cNvPr id="205" name="Google Shape;205;p6"/>
          <p:cNvSpPr txBox="1"/>
          <p:nvPr>
            <p:ph idx="1" type="body"/>
          </p:nvPr>
        </p:nvSpPr>
        <p:spPr>
          <a:xfrm>
            <a:off x="4104425" y="817500"/>
            <a:ext cx="3704700" cy="49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u="sng"/>
              <a:t>Interactive Graph using Plotly</a:t>
            </a:r>
            <a:endParaRPr/>
          </a:p>
          <a:p>
            <a:pPr indent="0" lvl="1" marL="0" rtl="0" algn="l">
              <a:lnSpc>
                <a:spcPct val="100000"/>
              </a:lnSpc>
              <a:spcBef>
                <a:spcPts val="1200"/>
              </a:spcBef>
              <a:spcAft>
                <a:spcPts val="0"/>
              </a:spcAft>
              <a:buClr>
                <a:schemeClr val="dk2"/>
              </a:buClr>
              <a:buSzPts val="1400"/>
              <a:buNone/>
            </a:pPr>
            <a:r>
              <a:t/>
            </a:r>
            <a:endParaRPr/>
          </a:p>
        </p:txBody>
      </p:sp>
      <p:pic>
        <p:nvPicPr>
          <p:cNvPr id="206" name="Google Shape;206;p6"/>
          <p:cNvPicPr preferRelativeResize="0"/>
          <p:nvPr/>
        </p:nvPicPr>
        <p:blipFill>
          <a:blip r:embed="rId4">
            <a:alphaModFix/>
          </a:blip>
          <a:stretch>
            <a:fillRect/>
          </a:stretch>
        </p:blipFill>
        <p:spPr>
          <a:xfrm>
            <a:off x="6270124" y="3469275"/>
            <a:ext cx="5810224" cy="1662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7"/>
          <p:cNvSpPr txBox="1"/>
          <p:nvPr>
            <p:ph type="title"/>
          </p:nvPr>
        </p:nvSpPr>
        <p:spPr>
          <a:xfrm>
            <a:off x="381000" y="293771"/>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Wage Rate</a:t>
            </a:r>
            <a:endParaRPr/>
          </a:p>
        </p:txBody>
      </p:sp>
      <p:sp>
        <p:nvSpPr>
          <p:cNvPr id="212" name="Google Shape;212;p7"/>
          <p:cNvSpPr txBox="1"/>
          <p:nvPr>
            <p:ph idx="1" type="body"/>
          </p:nvPr>
        </p:nvSpPr>
        <p:spPr>
          <a:xfrm>
            <a:off x="54350" y="1722100"/>
            <a:ext cx="5980800" cy="4013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accent2"/>
              </a:buClr>
              <a:buSzPts val="1900"/>
              <a:buNone/>
            </a:pPr>
            <a:r>
              <a:rPr lang="en-US" u="sng"/>
              <a:t>Trend</a:t>
            </a:r>
            <a:r>
              <a:rPr lang="en-US"/>
              <a:t>:</a:t>
            </a:r>
            <a:endParaRPr/>
          </a:p>
          <a:p>
            <a:pPr indent="0" lvl="0" marL="0" rtl="0" algn="l">
              <a:lnSpc>
                <a:spcPct val="100000"/>
              </a:lnSpc>
              <a:spcBef>
                <a:spcPts val="0"/>
              </a:spcBef>
              <a:spcAft>
                <a:spcPts val="0"/>
              </a:spcAft>
              <a:buClr>
                <a:schemeClr val="accent2"/>
              </a:buClr>
              <a:buSzPts val="1900"/>
              <a:buNone/>
            </a:pPr>
            <a:r>
              <a:t/>
            </a:r>
            <a:endParaRPr/>
          </a:p>
          <a:p>
            <a:pPr indent="0" lvl="1" marL="0" rtl="0" algn="l">
              <a:lnSpc>
                <a:spcPct val="115000"/>
              </a:lnSpc>
              <a:spcBef>
                <a:spcPts val="1200"/>
              </a:spcBef>
              <a:spcAft>
                <a:spcPts val="0"/>
              </a:spcAft>
              <a:buClr>
                <a:schemeClr val="dk2"/>
              </a:buClr>
              <a:buSzPts val="1400"/>
              <a:buNone/>
            </a:pPr>
            <a:r>
              <a:rPr b="0" lang="en-US" sz="1400"/>
              <a:t>From the graph on the previous slide, we can clearly see the trend for the average wage rate for the Job Categories we selected. Wage Rate for all the jobs shown have grown throughout the years (2012-2020) by:</a:t>
            </a:r>
            <a:endParaRPr/>
          </a:p>
          <a:p>
            <a:pPr indent="0" lvl="1" marL="0" rtl="0" algn="l">
              <a:lnSpc>
                <a:spcPct val="115000"/>
              </a:lnSpc>
              <a:spcBef>
                <a:spcPts val="1200"/>
              </a:spcBef>
              <a:spcAft>
                <a:spcPts val="0"/>
              </a:spcAft>
              <a:buClr>
                <a:schemeClr val="dk2"/>
              </a:buClr>
              <a:buSzPts val="1400"/>
              <a:buNone/>
            </a:pPr>
            <a:r>
              <a:rPr b="0" lang="en-US" sz="1400"/>
              <a:t>1) </a:t>
            </a:r>
            <a:r>
              <a:rPr lang="en-US" sz="1400"/>
              <a:t>Software Developers, Applications by</a:t>
            </a:r>
            <a:r>
              <a:rPr b="0" lang="en-US" sz="1400"/>
              <a:t>: 20% (2.5% YOY)</a:t>
            </a:r>
            <a:endParaRPr b="0" sz="1400"/>
          </a:p>
          <a:p>
            <a:pPr indent="0" lvl="1" marL="0" rtl="0" algn="l">
              <a:lnSpc>
                <a:spcPct val="115000"/>
              </a:lnSpc>
              <a:spcBef>
                <a:spcPts val="1200"/>
              </a:spcBef>
              <a:spcAft>
                <a:spcPts val="0"/>
              </a:spcAft>
              <a:buClr>
                <a:schemeClr val="dk2"/>
              </a:buClr>
              <a:buSzPts val="1400"/>
              <a:buNone/>
            </a:pPr>
            <a:r>
              <a:rPr b="0" lang="en-US" sz="1400"/>
              <a:t>2) </a:t>
            </a:r>
            <a:r>
              <a:rPr lang="en-US" sz="1400"/>
              <a:t>Computer Systems Analysts by</a:t>
            </a:r>
            <a:r>
              <a:rPr b="0" lang="en-US" sz="1400"/>
              <a:t>: 18% (2.25% YOY)</a:t>
            </a:r>
            <a:endParaRPr b="0" sz="1400"/>
          </a:p>
          <a:p>
            <a:pPr indent="0" lvl="1" marL="0" rtl="0" algn="l">
              <a:lnSpc>
                <a:spcPct val="115000"/>
              </a:lnSpc>
              <a:spcBef>
                <a:spcPts val="1200"/>
              </a:spcBef>
              <a:spcAft>
                <a:spcPts val="0"/>
              </a:spcAft>
              <a:buClr>
                <a:schemeClr val="dk2"/>
              </a:buClr>
              <a:buSzPts val="1400"/>
              <a:buNone/>
            </a:pPr>
            <a:r>
              <a:rPr b="0" lang="en-US" sz="1400"/>
              <a:t>3) </a:t>
            </a:r>
            <a:r>
              <a:rPr lang="en-US" sz="1400"/>
              <a:t>Software Developers, Systems Software by</a:t>
            </a:r>
            <a:r>
              <a:rPr b="0" lang="en-US" sz="1400"/>
              <a:t>: 17% (2.125% YOY)</a:t>
            </a:r>
            <a:endParaRPr b="0" sz="1400"/>
          </a:p>
          <a:p>
            <a:pPr indent="0" lvl="1" marL="0" rtl="0" algn="l">
              <a:lnSpc>
                <a:spcPct val="115000"/>
              </a:lnSpc>
              <a:spcBef>
                <a:spcPts val="1200"/>
              </a:spcBef>
              <a:spcAft>
                <a:spcPts val="0"/>
              </a:spcAft>
              <a:buClr>
                <a:schemeClr val="dk2"/>
              </a:buClr>
              <a:buSzPts val="1400"/>
              <a:buNone/>
            </a:pPr>
            <a:r>
              <a:rPr b="0" lang="en-US" sz="1400"/>
              <a:t>4) </a:t>
            </a:r>
            <a:r>
              <a:rPr lang="en-US" sz="1400"/>
              <a:t>Electronics Engineers, Except Computer by</a:t>
            </a:r>
            <a:r>
              <a:rPr b="0" lang="en-US" sz="1400"/>
              <a:t>: 17.5% (2.1875% YOY)</a:t>
            </a:r>
            <a:endParaRPr b="0" sz="1400"/>
          </a:p>
          <a:p>
            <a:pPr indent="0" lvl="1" marL="0" rtl="0" algn="l">
              <a:lnSpc>
                <a:spcPct val="115000"/>
              </a:lnSpc>
              <a:spcBef>
                <a:spcPts val="1200"/>
              </a:spcBef>
              <a:spcAft>
                <a:spcPts val="0"/>
              </a:spcAft>
              <a:buClr>
                <a:schemeClr val="dk2"/>
              </a:buClr>
              <a:buSzPts val="1400"/>
              <a:buFont typeface="Arial"/>
              <a:buNone/>
            </a:pPr>
            <a:r>
              <a:rPr b="0" lang="en-US" sz="1400"/>
              <a:t>5) </a:t>
            </a:r>
            <a:r>
              <a:rPr lang="en-US" sz="1400"/>
              <a:t>Computer and Information Systems Managers by</a:t>
            </a:r>
            <a:r>
              <a:rPr b="0" lang="en-US" sz="1400"/>
              <a:t>: 25% (3.125% YOY)</a:t>
            </a:r>
            <a:endParaRPr/>
          </a:p>
          <a:p>
            <a:pPr indent="0" lvl="1" marL="0" rtl="0" algn="l">
              <a:lnSpc>
                <a:spcPct val="100000"/>
              </a:lnSpc>
              <a:spcBef>
                <a:spcPts val="1200"/>
              </a:spcBef>
              <a:spcAft>
                <a:spcPts val="0"/>
              </a:spcAft>
              <a:buClr>
                <a:schemeClr val="dk2"/>
              </a:buClr>
              <a:buSzPts val="1400"/>
              <a:buNone/>
            </a:pPr>
            <a:r>
              <a:t/>
            </a:r>
            <a:endParaRPr b="0" sz="1400"/>
          </a:p>
          <a:p>
            <a:pPr indent="0" lvl="1" marL="0" rtl="0" algn="l">
              <a:lnSpc>
                <a:spcPct val="100000"/>
              </a:lnSpc>
              <a:spcBef>
                <a:spcPts val="1200"/>
              </a:spcBef>
              <a:spcAft>
                <a:spcPts val="0"/>
              </a:spcAft>
              <a:buClr>
                <a:schemeClr val="dk2"/>
              </a:buClr>
              <a:buSzPts val="1400"/>
              <a:buNone/>
            </a:pPr>
            <a:r>
              <a:t/>
            </a:r>
            <a:endParaRPr/>
          </a:p>
        </p:txBody>
      </p:sp>
      <p:sp>
        <p:nvSpPr>
          <p:cNvPr id="213" name="Google Shape;213;p7"/>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14" name="Google Shape;214;p7"/>
          <p:cNvPicPr preferRelativeResize="0"/>
          <p:nvPr/>
        </p:nvPicPr>
        <p:blipFill>
          <a:blip r:embed="rId3">
            <a:alphaModFix/>
          </a:blip>
          <a:stretch>
            <a:fillRect/>
          </a:stretch>
        </p:blipFill>
        <p:spPr>
          <a:xfrm>
            <a:off x="5945591" y="2269875"/>
            <a:ext cx="6247135" cy="4080750"/>
          </a:xfrm>
          <a:prstGeom prst="rect">
            <a:avLst/>
          </a:prstGeom>
          <a:noFill/>
          <a:ln>
            <a:noFill/>
          </a:ln>
        </p:spPr>
      </p:pic>
      <p:pic>
        <p:nvPicPr>
          <p:cNvPr id="215" name="Google Shape;215;p7"/>
          <p:cNvPicPr preferRelativeResize="0"/>
          <p:nvPr/>
        </p:nvPicPr>
        <p:blipFill>
          <a:blip r:embed="rId4">
            <a:alphaModFix/>
          </a:blip>
          <a:stretch>
            <a:fillRect/>
          </a:stretch>
        </p:blipFill>
        <p:spPr>
          <a:xfrm>
            <a:off x="5945600" y="1007149"/>
            <a:ext cx="5749124" cy="1109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9"/>
          <p:cNvSpPr txBox="1"/>
          <p:nvPr>
            <p:ph type="title"/>
          </p:nvPr>
        </p:nvSpPr>
        <p:spPr>
          <a:xfrm>
            <a:off x="381000" y="266339"/>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Geographic Distribution</a:t>
            </a:r>
            <a:endParaRPr/>
          </a:p>
        </p:txBody>
      </p:sp>
      <p:sp>
        <p:nvSpPr>
          <p:cNvPr id="221" name="Google Shape;221;p9"/>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22" name="Google Shape;222;p9"/>
          <p:cNvPicPr preferRelativeResize="0"/>
          <p:nvPr/>
        </p:nvPicPr>
        <p:blipFill>
          <a:blip r:embed="rId3">
            <a:alphaModFix/>
          </a:blip>
          <a:stretch>
            <a:fillRect/>
          </a:stretch>
        </p:blipFill>
        <p:spPr>
          <a:xfrm>
            <a:off x="903125" y="1343437"/>
            <a:ext cx="9286875" cy="341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txBox="1"/>
          <p:nvPr>
            <p:ph type="title"/>
          </p:nvPr>
        </p:nvSpPr>
        <p:spPr>
          <a:xfrm>
            <a:off x="381000" y="403772"/>
            <a:ext cx="114300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chemeClr val="dk2"/>
              </a:buClr>
              <a:buSzPts val="3600"/>
              <a:buFont typeface="Arial"/>
              <a:buNone/>
            </a:pPr>
            <a:r>
              <a:rPr lang="en-US"/>
              <a:t>Geographic Distribution</a:t>
            </a:r>
            <a:endParaRPr/>
          </a:p>
        </p:txBody>
      </p:sp>
      <p:sp>
        <p:nvSpPr>
          <p:cNvPr id="228" name="Google Shape;228;p8"/>
          <p:cNvSpPr txBox="1"/>
          <p:nvPr>
            <p:ph idx="1" type="body"/>
          </p:nvPr>
        </p:nvSpPr>
        <p:spPr>
          <a:xfrm>
            <a:off x="185075" y="1323800"/>
            <a:ext cx="4191000" cy="482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accent2"/>
              </a:buClr>
              <a:buSzPts val="1710"/>
              <a:buNone/>
            </a:pPr>
            <a:r>
              <a:rPr lang="en-US"/>
              <a:t>Jobs Generated over Eight Years</a:t>
            </a:r>
            <a:endParaRPr/>
          </a:p>
          <a:p>
            <a:pPr indent="-311785" lvl="0" marL="457200" rtl="0" algn="l">
              <a:lnSpc>
                <a:spcPct val="115000"/>
              </a:lnSpc>
              <a:spcBef>
                <a:spcPts val="1800"/>
              </a:spcBef>
              <a:spcAft>
                <a:spcPts val="0"/>
              </a:spcAft>
              <a:buClr>
                <a:schemeClr val="dk1"/>
              </a:buClr>
              <a:buSzPts val="1310"/>
              <a:buChar char="●"/>
            </a:pPr>
            <a:r>
              <a:rPr b="0" lang="en-US" sz="1400">
                <a:solidFill>
                  <a:schemeClr val="dk1"/>
                </a:solidFill>
              </a:rPr>
              <a:t>Using Job Cases, we can track the number of jobs generated over 8 </a:t>
            </a:r>
            <a:r>
              <a:rPr b="0" lang="en-US" sz="1400">
                <a:solidFill>
                  <a:schemeClr val="dk1"/>
                </a:solidFill>
              </a:rPr>
              <a:t>years</a:t>
            </a:r>
            <a:endParaRPr b="0" sz="1400">
              <a:solidFill>
                <a:schemeClr val="dk1"/>
              </a:solidFill>
            </a:endParaRPr>
          </a:p>
          <a:p>
            <a:pPr indent="0" lvl="0" marL="0" rtl="0" algn="l">
              <a:lnSpc>
                <a:spcPct val="115000"/>
              </a:lnSpc>
              <a:spcBef>
                <a:spcPts val="1800"/>
              </a:spcBef>
              <a:spcAft>
                <a:spcPts val="0"/>
              </a:spcAft>
              <a:buClr>
                <a:schemeClr val="accent2"/>
              </a:buClr>
              <a:buSzPts val="1710"/>
              <a:buNone/>
            </a:pPr>
            <a:r>
              <a:rPr lang="en-US"/>
              <a:t>Insights</a:t>
            </a:r>
            <a:endParaRPr/>
          </a:p>
          <a:p>
            <a:pPr indent="-317500" lvl="0" marL="457200" rtl="0" algn="l">
              <a:lnSpc>
                <a:spcPct val="115000"/>
              </a:lnSpc>
              <a:spcBef>
                <a:spcPts val="1800"/>
              </a:spcBef>
              <a:spcAft>
                <a:spcPts val="0"/>
              </a:spcAft>
              <a:buClr>
                <a:schemeClr val="dk1"/>
              </a:buClr>
              <a:buSzPts val="1400"/>
              <a:buChar char="●"/>
            </a:pPr>
            <a:r>
              <a:rPr b="0" lang="en-US" sz="1400">
                <a:solidFill>
                  <a:schemeClr val="dk1"/>
                </a:solidFill>
              </a:rPr>
              <a:t>CA generated the the most job cases from 2012 to 2020</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b="0" lang="en-US" sz="1400">
                <a:solidFill>
                  <a:schemeClr val="dk1"/>
                </a:solidFill>
              </a:rPr>
              <a:t>TX, NY, FL, and WA were the next top four</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b="0" lang="en-US" sz="1400">
                <a:solidFill>
                  <a:schemeClr val="dk1"/>
                </a:solidFill>
              </a:rPr>
              <a:t>These states and some other cities had more job opportunities than inland areas</a:t>
            </a:r>
            <a:br>
              <a:rPr b="0" lang="en-US" sz="1400">
                <a:solidFill>
                  <a:schemeClr val="dk1"/>
                </a:solidFill>
              </a:rPr>
            </a:b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sz="1400">
                <a:solidFill>
                  <a:schemeClr val="dk1"/>
                </a:solidFill>
              </a:rPr>
              <a:t>CA</a:t>
            </a:r>
            <a:r>
              <a:rPr b="0" lang="en-US" sz="1400">
                <a:solidFill>
                  <a:schemeClr val="dk1"/>
                </a:solidFill>
              </a:rPr>
              <a:t>  - 339,344 </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sz="1400">
                <a:solidFill>
                  <a:schemeClr val="dk1"/>
                </a:solidFill>
              </a:rPr>
              <a:t>TX</a:t>
            </a:r>
            <a:r>
              <a:rPr b="0" lang="en-US" sz="1400">
                <a:solidFill>
                  <a:schemeClr val="dk1"/>
                </a:solidFill>
              </a:rPr>
              <a:t>   - 115,456</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sz="1400">
                <a:solidFill>
                  <a:schemeClr val="dk1"/>
                </a:solidFill>
              </a:rPr>
              <a:t>NY   </a:t>
            </a:r>
            <a:r>
              <a:rPr b="0" lang="en-US" sz="1400">
                <a:solidFill>
                  <a:schemeClr val="dk1"/>
                </a:solidFill>
              </a:rPr>
              <a:t>- 112,649</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sz="1400">
                <a:solidFill>
                  <a:schemeClr val="dk1"/>
                </a:solidFill>
              </a:rPr>
              <a:t>FL</a:t>
            </a:r>
            <a:r>
              <a:rPr b="0" lang="en-US" sz="1400">
                <a:solidFill>
                  <a:schemeClr val="dk1"/>
                </a:solidFill>
              </a:rPr>
              <a:t>    - 71,039</a:t>
            </a:r>
            <a:endParaRPr b="0"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sz="1400">
                <a:solidFill>
                  <a:schemeClr val="dk1"/>
                </a:solidFill>
              </a:rPr>
              <a:t>WA</a:t>
            </a:r>
            <a:r>
              <a:rPr b="0" lang="en-US" sz="1400">
                <a:solidFill>
                  <a:schemeClr val="dk1"/>
                </a:solidFill>
              </a:rPr>
              <a:t>  - 57,510</a:t>
            </a:r>
            <a:endParaRPr b="0" sz="1400">
              <a:solidFill>
                <a:schemeClr val="dk1"/>
              </a:solidFill>
            </a:endParaRPr>
          </a:p>
          <a:p>
            <a:pPr indent="0" lvl="0" marL="0" rtl="0" algn="l">
              <a:lnSpc>
                <a:spcPct val="115000"/>
              </a:lnSpc>
              <a:spcBef>
                <a:spcPts val="1800"/>
              </a:spcBef>
              <a:spcAft>
                <a:spcPts val="0"/>
              </a:spcAft>
              <a:buNone/>
            </a:pPr>
            <a:r>
              <a:t/>
            </a:r>
            <a:endParaRPr b="0" sz="1400">
              <a:solidFill>
                <a:schemeClr val="dk1"/>
              </a:solidFill>
            </a:endParaRPr>
          </a:p>
          <a:p>
            <a:pPr indent="0" lvl="0" marL="0" rtl="0" algn="l">
              <a:lnSpc>
                <a:spcPct val="115000"/>
              </a:lnSpc>
              <a:spcBef>
                <a:spcPts val="1800"/>
              </a:spcBef>
              <a:spcAft>
                <a:spcPts val="0"/>
              </a:spcAft>
              <a:buNone/>
            </a:pPr>
            <a:r>
              <a:t/>
            </a:r>
            <a:endParaRPr b="0" sz="1400">
              <a:solidFill>
                <a:schemeClr val="dk1"/>
              </a:solidFill>
            </a:endParaRPr>
          </a:p>
        </p:txBody>
      </p:sp>
      <p:grpSp>
        <p:nvGrpSpPr>
          <p:cNvPr id="229" name="Google Shape;229;p8"/>
          <p:cNvGrpSpPr/>
          <p:nvPr/>
        </p:nvGrpSpPr>
        <p:grpSpPr>
          <a:xfrm>
            <a:off x="-1881106" y="2060164"/>
            <a:ext cx="1706868" cy="2520268"/>
            <a:chOff x="12307334" y="3047613"/>
            <a:chExt cx="1706868" cy="2520268"/>
          </a:xfrm>
        </p:grpSpPr>
        <p:sp>
          <p:nvSpPr>
            <p:cNvPr id="230" name="Google Shape;230;p8"/>
            <p:cNvSpPr/>
            <p:nvPr/>
          </p:nvSpPr>
          <p:spPr>
            <a:xfrm>
              <a:off x="12307334" y="3047613"/>
              <a:ext cx="1597182" cy="2520268"/>
            </a:xfrm>
            <a:prstGeom prst="rect">
              <a:avLst/>
            </a:prstGeom>
            <a:solidFill>
              <a:srgbClr val="FFFF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n-US" sz="1100">
                  <a:solidFill>
                    <a:schemeClr val="dk1"/>
                  </a:solidFill>
                  <a:latin typeface="Arial"/>
                  <a:ea typeface="Arial"/>
                  <a:cs typeface="Arial"/>
                  <a:sym typeface="Arial"/>
                </a:rPr>
                <a:t>Change picture by right-clicking on the circle placeholder and browsing for your photo.  Once the new photo has been inserted, send the photo to the back by choosing Send to Back from the Align palette. [Home tab &gt; Arrange &gt; Align &gt; Send to Back.]</a:t>
              </a:r>
              <a:endParaRPr/>
            </a:p>
          </p:txBody>
        </p:sp>
        <p:cxnSp>
          <p:nvCxnSpPr>
            <p:cNvPr id="231" name="Google Shape;231;p8"/>
            <p:cNvCxnSpPr/>
            <p:nvPr/>
          </p:nvCxnSpPr>
          <p:spPr>
            <a:xfrm>
              <a:off x="12317843" y="3175062"/>
              <a:ext cx="1696359" cy="2704"/>
            </a:xfrm>
            <a:prstGeom prst="straightConnector1">
              <a:avLst/>
            </a:prstGeom>
            <a:noFill/>
            <a:ln cap="flat" cmpd="sng" w="9525">
              <a:solidFill>
                <a:schemeClr val="accent1"/>
              </a:solidFill>
              <a:prstDash val="solid"/>
              <a:miter lim="800000"/>
              <a:headEnd len="sm" w="sm" type="none"/>
              <a:tailEnd len="med" w="med" type="triangle"/>
            </a:ln>
          </p:spPr>
        </p:cxnSp>
      </p:grpSp>
      <p:sp>
        <p:nvSpPr>
          <p:cNvPr id="232" name="Google Shape;232;p8"/>
          <p:cNvSpPr txBox="1"/>
          <p:nvPr>
            <p:ph idx="12" type="sldNum"/>
          </p:nvPr>
        </p:nvSpPr>
        <p:spPr>
          <a:xfrm>
            <a:off x="5634228" y="5997301"/>
            <a:ext cx="923544" cy="456927"/>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33" name="Google Shape;233;p8"/>
          <p:cNvPicPr preferRelativeResize="0"/>
          <p:nvPr/>
        </p:nvPicPr>
        <p:blipFill rotWithShape="1">
          <a:blip r:embed="rId3">
            <a:alphaModFix/>
          </a:blip>
          <a:srcRect b="0" l="0" r="0" t="0"/>
          <a:stretch/>
        </p:blipFill>
        <p:spPr>
          <a:xfrm>
            <a:off x="4376064" y="1252582"/>
            <a:ext cx="7576962" cy="46910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2020-09-25T14:57:05Z</dcterms:created>
  <dc:creator>CHARITY EKPO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0x01010052C90AB6EEF76A409E3CF3355700D005</vt:lpwstr>
  </property>
</Properties>
</file>